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4" r:id="rId3"/>
    <p:sldId id="265" r:id="rId4"/>
    <p:sldId id="266" r:id="rId5"/>
    <p:sldId id="274" r:id="rId6"/>
    <p:sldId id="277" r:id="rId7"/>
    <p:sldId id="275" r:id="rId8"/>
    <p:sldId id="276" r:id="rId9"/>
    <p:sldId id="267" r:id="rId10"/>
    <p:sldId id="273"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D3B"/>
    <a:srgbClr val="7F2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6"/>
    <p:restoredTop sz="94684"/>
  </p:normalViewPr>
  <p:slideViewPr>
    <p:cSldViewPr snapToGrid="0" snapToObjects="1">
      <p:cViewPr varScale="1">
        <p:scale>
          <a:sx n="82" d="100"/>
          <a:sy n="82" d="100"/>
        </p:scale>
        <p:origin x="9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1" qsCatId="simple" csTypeId="urn:microsoft.com/office/officeart/2005/8/colors/accent1_2" csCatId="accent1" phldr="1"/>
      <dgm:spPr/>
    </dgm:pt>
    <dgm:pt modelId="{11AE9903-8A7D-40BB-AF2D-0827DA2C4880}">
      <dgm:prSet phldrT="[Text]"/>
      <dgm:spPr/>
      <dgm:t>
        <a:bodyPr/>
        <a:lstStyle/>
        <a:p>
          <a:r>
            <a:rPr lang="en-US" dirty="0" smtClean="0"/>
            <a:t>HIT Modernization Research Project</a:t>
          </a:r>
          <a:endParaRPr lang="en-US" dirty="0"/>
        </a:p>
      </dgm:t>
    </dgm:pt>
    <dgm:pt modelId="{92C6F6EE-E440-4C94-A517-2DE87BF86B82}" type="parTrans" cxnId="{040B7B91-68A6-40D3-BEEC-086C3609372F}">
      <dgm:prSet/>
      <dgm:spPr/>
      <dgm:t>
        <a:bodyPr/>
        <a:lstStyle/>
        <a:p>
          <a:endParaRPr lang="en-US"/>
        </a:p>
      </dgm:t>
    </dgm:pt>
    <dgm:pt modelId="{D399CA55-417C-43BC-A648-1F4C0D1A7548}" type="sibTrans" cxnId="{040B7B91-68A6-40D3-BEEC-086C3609372F}">
      <dgm:prSet/>
      <dgm:spPr/>
      <dgm:t>
        <a:bodyPr/>
        <a:lstStyle/>
        <a:p>
          <a:endParaRPr lang="en-US"/>
        </a:p>
      </dgm:t>
    </dgm:pt>
    <dgm:pt modelId="{1C0E0690-0D28-498A-9713-AAA00D9F988C}">
      <dgm:prSet phldrT="[Text]"/>
      <dgm:spPr/>
      <dgm:t>
        <a:bodyPr/>
        <a:lstStyle/>
        <a:p>
          <a:r>
            <a:rPr lang="en-US" dirty="0" smtClean="0"/>
            <a:t>IHS System Selection and Acquisition/Build</a:t>
          </a:r>
          <a:endParaRPr lang="en-US" dirty="0"/>
        </a:p>
      </dgm:t>
    </dgm:pt>
    <dgm:pt modelId="{20FDDFC3-5A94-4CF6-810E-1E90F9A3B358}" type="parTrans" cxnId="{EDB18B3F-E7D9-4B83-B7F5-951359A51026}">
      <dgm:prSet/>
      <dgm:spPr/>
      <dgm:t>
        <a:bodyPr/>
        <a:lstStyle/>
        <a:p>
          <a:endParaRPr lang="en-US"/>
        </a:p>
      </dgm:t>
    </dgm:pt>
    <dgm:pt modelId="{15990F3A-020E-4F6E-8FAA-5A892B027742}" type="sibTrans" cxnId="{EDB18B3F-E7D9-4B83-B7F5-951359A51026}">
      <dgm:prSet/>
      <dgm:spPr/>
      <dgm:t>
        <a:bodyPr/>
        <a:lstStyle/>
        <a:p>
          <a:endParaRPr lang="en-US"/>
        </a:p>
      </dgm:t>
    </dgm:pt>
    <dgm:pt modelId="{30E7E69C-CFDD-4141-8033-E02187194337}">
      <dgm:prSet phldrT="[Text]"/>
      <dgm:spPr/>
      <dgm:t>
        <a:bodyPr/>
        <a:lstStyle/>
        <a:p>
          <a:r>
            <a:rPr lang="en-US" dirty="0" smtClean="0"/>
            <a:t>Begin Implementation</a:t>
          </a:r>
          <a:endParaRPr lang="en-US" dirty="0"/>
        </a:p>
      </dgm:t>
    </dgm:pt>
    <dgm:pt modelId="{497FA2C5-344C-4358-A83D-19A6BA41A8C9}" type="parTrans" cxnId="{4961989C-B8C3-45EF-93AF-E20A5C24D9C1}">
      <dgm:prSet/>
      <dgm:spPr/>
      <dgm:t>
        <a:bodyPr/>
        <a:lstStyle/>
        <a:p>
          <a:endParaRPr lang="en-US"/>
        </a:p>
      </dgm:t>
    </dgm:pt>
    <dgm:pt modelId="{0B3221A2-15F9-4128-8E4D-76E36777D374}" type="sibTrans" cxnId="{4961989C-B8C3-45EF-93AF-E20A5C24D9C1}">
      <dgm:prSet/>
      <dgm:spPr/>
      <dgm:t>
        <a:bodyPr/>
        <a:lstStyle/>
        <a:p>
          <a:endParaRPr lang="en-US"/>
        </a:p>
      </dgm:t>
    </dgm:pt>
    <dgm:pt modelId="{70FC1ADB-F403-4C8D-9765-CD47B92C50B7}">
      <dgm:prSet phldrT="[Text]"/>
      <dgm:spPr/>
      <dgm:t>
        <a:bodyPr/>
        <a:lstStyle/>
        <a:p>
          <a:r>
            <a:rPr lang="en-US" dirty="0" smtClean="0"/>
            <a:t>Rolling Implementation</a:t>
          </a:r>
          <a:endParaRPr lang="en-US" dirty="0"/>
        </a:p>
      </dgm:t>
    </dgm:pt>
    <dgm:pt modelId="{AF5826A2-D9AF-42A1-B720-8C9AE2511BE7}" type="parTrans" cxnId="{65082B81-04CE-4B76-B6CB-24846B054540}">
      <dgm:prSet/>
      <dgm:spPr/>
      <dgm:t>
        <a:bodyPr/>
        <a:lstStyle/>
        <a:p>
          <a:endParaRPr lang="en-US"/>
        </a:p>
      </dgm:t>
    </dgm:pt>
    <dgm:pt modelId="{7E5A4FDA-44F3-4D74-8C6E-10EFF615E7FD}" type="sibTrans" cxnId="{65082B81-04CE-4B76-B6CB-24846B054540}">
      <dgm:prSet/>
      <dgm:spPr/>
      <dgm:t>
        <a:bodyPr/>
        <a:lstStyle/>
        <a:p>
          <a:endParaRPr lang="en-US"/>
        </a:p>
      </dgm:t>
    </dgm:pt>
    <dgm:pt modelId="{850F1406-1ACE-43FC-88F3-07D83FCF0280}">
      <dgm:prSet phldrT="[Text]"/>
      <dgm:spPr/>
      <dgm:t>
        <a:bodyPr/>
        <a:lstStyle/>
        <a:p>
          <a:r>
            <a:rPr lang="en-US" dirty="0" smtClean="0"/>
            <a:t>Stabilization</a:t>
          </a:r>
          <a:endParaRPr lang="en-US" dirty="0"/>
        </a:p>
      </dgm:t>
    </dgm:pt>
    <dgm:pt modelId="{F967B911-A31D-4AE0-B176-47AA689BAE32}" type="parTrans" cxnId="{6400B198-0D98-4436-A2A5-BCF508F4711C}">
      <dgm:prSet/>
      <dgm:spPr/>
      <dgm:t>
        <a:bodyPr/>
        <a:lstStyle/>
        <a:p>
          <a:endParaRPr lang="en-US"/>
        </a:p>
      </dgm:t>
    </dgm:pt>
    <dgm:pt modelId="{07C41E1A-283D-4A6B-AA96-8E941FE5A2AC}" type="sibTrans" cxnId="{6400B198-0D98-4436-A2A5-BCF508F4711C}">
      <dgm:prSet/>
      <dgm:spPr/>
      <dgm:t>
        <a:bodyPr/>
        <a:lstStyle/>
        <a:p>
          <a:endParaRPr lang="en-US"/>
        </a:p>
      </dgm:t>
    </dgm:pt>
    <dgm:pt modelId="{2CA79B0A-C023-4F7E-80F2-712EA4BE5264}">
      <dgm:prSet phldrT="[Text]"/>
      <dgm:spPr/>
      <dgm:t>
        <a:bodyPr/>
        <a:lstStyle/>
        <a:p>
          <a:r>
            <a:rPr lang="en-US" dirty="0" smtClean="0"/>
            <a:t>Operations &amp; Maintenance</a:t>
          </a:r>
          <a:endParaRPr lang="en-US" dirty="0"/>
        </a:p>
      </dgm:t>
    </dgm:pt>
    <dgm:pt modelId="{C205F178-79EB-47C5-8FF4-33C8237C14C3}" type="sibTrans" cxnId="{BA4DD4D3-8FAF-443A-AA05-A290A7EE785C}">
      <dgm:prSet/>
      <dgm:spPr/>
      <dgm:t>
        <a:bodyPr/>
        <a:lstStyle/>
        <a:p>
          <a:endParaRPr lang="en-US"/>
        </a:p>
      </dgm:t>
    </dgm:pt>
    <dgm:pt modelId="{6BA52E24-2F18-45D7-A9CF-E57494333550}" type="parTrans" cxnId="{BA4DD4D3-8FAF-443A-AA05-A290A7EE785C}">
      <dgm:prSet/>
      <dgm:spPr/>
      <dgm:t>
        <a:bodyPr/>
        <a:lstStyle/>
        <a:p>
          <a:endParaRPr lang="en-US"/>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dgm:spPr/>
    </dgm:pt>
    <dgm:pt modelId="{644FC417-65C4-4A14-9BD3-0B4FE4983038}" type="pres">
      <dgm:prSet presAssocID="{A82EBBEB-02CA-450A-ADF0-7E1C99D8D2D1}" presName="points" presStyleCnt="0"/>
      <dgm:spPr/>
    </dgm:pt>
    <dgm:pt modelId="{0BFD2B67-6EEF-4CED-9DD0-87FB3CA2D9F6}" type="pres">
      <dgm:prSet presAssocID="{11AE9903-8A7D-40BB-AF2D-0827DA2C4880}" presName="compositeA" presStyleCnt="0"/>
      <dgm:spPr/>
    </dgm:pt>
    <dgm:pt modelId="{74D5A485-77E1-4371-B1DA-5501D50167D9}" type="pres">
      <dgm:prSet presAssocID="{11AE9903-8A7D-40BB-AF2D-0827DA2C4880}" presName="textA" presStyleLbl="revTx" presStyleIdx="0" presStyleCnt="6">
        <dgm:presLayoutVars>
          <dgm:bulletEnabled val="1"/>
        </dgm:presLayoutVars>
      </dgm:prSet>
      <dgm:spPr/>
      <dgm:t>
        <a:bodyPr/>
        <a:lstStyle/>
        <a:p>
          <a:endParaRPr lang="en-US"/>
        </a:p>
      </dgm:t>
    </dgm:pt>
    <dgm:pt modelId="{D1720A3A-5323-47FA-A501-DB9E770BAE3D}" type="pres">
      <dgm:prSet presAssocID="{11AE9903-8A7D-40BB-AF2D-0827DA2C4880}" presName="circleA" presStyleLbl="node1" presStyleIdx="0" presStyleCnt="6"/>
      <dgm:spPr/>
    </dgm:pt>
    <dgm:pt modelId="{75045AA1-C2A5-42F2-A01E-58F27156D578}" type="pres">
      <dgm:prSet presAssocID="{11AE9903-8A7D-40BB-AF2D-0827DA2C4880}" presName="spaceA" presStyleCnt="0"/>
      <dgm:spPr/>
    </dgm:pt>
    <dgm:pt modelId="{5D8A696D-F594-467F-A51E-2AFB38010A92}" type="pres">
      <dgm:prSet presAssocID="{D399CA55-417C-43BC-A648-1F4C0D1A7548}" presName="space" presStyleCnt="0"/>
      <dgm:spPr/>
    </dgm:pt>
    <dgm:pt modelId="{11DB416F-964F-4B71-91DA-1F7D6BC44488}" type="pres">
      <dgm:prSet presAssocID="{1C0E0690-0D28-498A-9713-AAA00D9F988C}" presName="compositeB" presStyleCnt="0"/>
      <dgm:spPr/>
    </dgm:pt>
    <dgm:pt modelId="{23DCC597-2234-4D4F-96BB-AAFC5589CBAE}" type="pres">
      <dgm:prSet presAssocID="{1C0E0690-0D28-498A-9713-AAA00D9F988C}" presName="textB" presStyleLbl="revTx" presStyleIdx="1" presStyleCnt="6">
        <dgm:presLayoutVars>
          <dgm:bulletEnabled val="1"/>
        </dgm:presLayoutVars>
      </dgm:prSet>
      <dgm:spPr/>
      <dgm:t>
        <a:bodyPr/>
        <a:lstStyle/>
        <a:p>
          <a:endParaRPr lang="en-US"/>
        </a:p>
      </dgm:t>
    </dgm:pt>
    <dgm:pt modelId="{DAAE9942-3612-4795-A6AA-72B58A68559F}" type="pres">
      <dgm:prSet presAssocID="{1C0E0690-0D28-498A-9713-AAA00D9F988C}" presName="circleB" presStyleLbl="node1" presStyleIdx="1" presStyleCnt="6"/>
      <dgm:spPr/>
    </dgm:pt>
    <dgm:pt modelId="{0A6DE4B1-B5DC-4351-8D87-B3739B905B9B}" type="pres">
      <dgm:prSet presAssocID="{1C0E0690-0D28-498A-9713-AAA00D9F988C}" presName="spaceB" presStyleCnt="0"/>
      <dgm:spPr/>
    </dgm:pt>
    <dgm:pt modelId="{EB47B162-40A6-4D83-9CDA-D925DC1CB76C}" type="pres">
      <dgm:prSet presAssocID="{15990F3A-020E-4F6E-8FAA-5A892B027742}" presName="space" presStyleCnt="0"/>
      <dgm:spPr/>
    </dgm:pt>
    <dgm:pt modelId="{B05C7BC1-12DC-4B6D-AF8F-61290D245B99}" type="pres">
      <dgm:prSet presAssocID="{30E7E69C-CFDD-4141-8033-E02187194337}" presName="compositeA" presStyleCnt="0"/>
      <dgm:spPr/>
    </dgm:pt>
    <dgm:pt modelId="{7E066FCD-E543-4D62-B391-28AD7BF1F33D}" type="pres">
      <dgm:prSet presAssocID="{30E7E69C-CFDD-4141-8033-E02187194337}" presName="textA" presStyleLbl="revTx" presStyleIdx="2" presStyleCnt="6">
        <dgm:presLayoutVars>
          <dgm:bulletEnabled val="1"/>
        </dgm:presLayoutVars>
      </dgm:prSet>
      <dgm:spPr/>
      <dgm:t>
        <a:bodyPr/>
        <a:lstStyle/>
        <a:p>
          <a:endParaRPr lang="en-US"/>
        </a:p>
      </dgm:t>
    </dgm:pt>
    <dgm:pt modelId="{DDB75857-E643-48BD-A6CE-76C56D189731}" type="pres">
      <dgm:prSet presAssocID="{30E7E69C-CFDD-4141-8033-E02187194337}" presName="circleA" presStyleLbl="node1" presStyleIdx="2" presStyleCnt="6"/>
      <dgm:spPr/>
    </dgm:pt>
    <dgm:pt modelId="{5E360312-BF1B-4776-8AFC-DA46428FFE53}" type="pres">
      <dgm:prSet presAssocID="{30E7E69C-CFDD-4141-8033-E02187194337}" presName="spaceA" presStyleCnt="0"/>
      <dgm:spPr/>
    </dgm:pt>
    <dgm:pt modelId="{B7F83558-B746-454C-9E4D-1C5B6461FF57}" type="pres">
      <dgm:prSet presAssocID="{0B3221A2-15F9-4128-8E4D-76E36777D374}" presName="space" presStyleCnt="0"/>
      <dgm:spPr/>
    </dgm:pt>
    <dgm:pt modelId="{2638DE43-B835-4692-8B6D-859AE60F2741}" type="pres">
      <dgm:prSet presAssocID="{70FC1ADB-F403-4C8D-9765-CD47B92C50B7}" presName="compositeB" presStyleCnt="0"/>
      <dgm:spPr/>
    </dgm:pt>
    <dgm:pt modelId="{5167A019-C963-46E0-913F-26C35A8A3A2A}" type="pres">
      <dgm:prSet presAssocID="{70FC1ADB-F403-4C8D-9765-CD47B92C50B7}" presName="textB" presStyleLbl="revTx" presStyleIdx="3" presStyleCnt="6">
        <dgm:presLayoutVars>
          <dgm:bulletEnabled val="1"/>
        </dgm:presLayoutVars>
      </dgm:prSet>
      <dgm:spPr/>
      <dgm:t>
        <a:bodyPr/>
        <a:lstStyle/>
        <a:p>
          <a:endParaRPr lang="en-US"/>
        </a:p>
      </dgm:t>
    </dgm:pt>
    <dgm:pt modelId="{1C4DEAE2-5E91-451B-9FD4-F8E2742DA4C0}" type="pres">
      <dgm:prSet presAssocID="{70FC1ADB-F403-4C8D-9765-CD47B92C50B7}" presName="circleB" presStyleLbl="node1" presStyleIdx="3" presStyleCnt="6"/>
      <dgm:spPr/>
    </dgm:pt>
    <dgm:pt modelId="{77772CE8-533A-48C5-817A-DF5968D8922E}" type="pres">
      <dgm:prSet presAssocID="{70FC1ADB-F403-4C8D-9765-CD47B92C50B7}" presName="spaceB" presStyleCnt="0"/>
      <dgm:spPr/>
    </dgm:pt>
    <dgm:pt modelId="{36A01DBE-63E2-43ED-B7F8-E0A10E1CE1AA}" type="pres">
      <dgm:prSet presAssocID="{7E5A4FDA-44F3-4D74-8C6E-10EFF615E7FD}" presName="space" presStyleCnt="0"/>
      <dgm:spPr/>
    </dgm:pt>
    <dgm:pt modelId="{701F6E49-E7C3-4AD4-95E7-998715323D0D}" type="pres">
      <dgm:prSet presAssocID="{850F1406-1ACE-43FC-88F3-07D83FCF0280}" presName="compositeA" presStyleCnt="0"/>
      <dgm:spPr/>
    </dgm:pt>
    <dgm:pt modelId="{B8D17F54-B17E-4B99-9E79-5FE524A180F2}" type="pres">
      <dgm:prSet presAssocID="{850F1406-1ACE-43FC-88F3-07D83FCF0280}" presName="textA" presStyleLbl="revTx" presStyleIdx="4" presStyleCnt="6">
        <dgm:presLayoutVars>
          <dgm:bulletEnabled val="1"/>
        </dgm:presLayoutVars>
      </dgm:prSet>
      <dgm:spPr/>
      <dgm:t>
        <a:bodyPr/>
        <a:lstStyle/>
        <a:p>
          <a:endParaRPr lang="en-US"/>
        </a:p>
      </dgm:t>
    </dgm:pt>
    <dgm:pt modelId="{5BFB881C-ABEE-4D28-B98F-68C697FDCC75}" type="pres">
      <dgm:prSet presAssocID="{850F1406-1ACE-43FC-88F3-07D83FCF0280}" presName="circleA" presStyleLbl="node1" presStyleIdx="4" presStyleCnt="6"/>
      <dgm:spPr/>
    </dgm:pt>
    <dgm:pt modelId="{31BAB1EB-AF13-43D5-881E-3C750037294F}" type="pres">
      <dgm:prSet presAssocID="{850F1406-1ACE-43FC-88F3-07D83FCF0280}" presName="spaceA" presStyleCnt="0"/>
      <dgm:spPr/>
    </dgm:pt>
    <dgm:pt modelId="{F36B4C91-D2D8-4F1A-A047-7F074D324617}" type="pres">
      <dgm:prSet presAssocID="{07C41E1A-283D-4A6B-AA96-8E941FE5A2AC}" presName="space" presStyleCnt="0"/>
      <dgm:spPr/>
    </dgm:pt>
    <dgm:pt modelId="{37C90D25-FD7F-426D-B2C2-44D668EF898D}" type="pres">
      <dgm:prSet presAssocID="{2CA79B0A-C023-4F7E-80F2-712EA4BE5264}" presName="compositeB" presStyleCnt="0"/>
      <dgm:spPr/>
    </dgm:pt>
    <dgm:pt modelId="{DDD93F78-0E60-42A2-A8A1-36FB4B92D827}" type="pres">
      <dgm:prSet presAssocID="{2CA79B0A-C023-4F7E-80F2-712EA4BE5264}" presName="textB" presStyleLbl="revTx" presStyleIdx="5" presStyleCnt="6">
        <dgm:presLayoutVars>
          <dgm:bulletEnabled val="1"/>
        </dgm:presLayoutVars>
      </dgm:prSet>
      <dgm:spPr/>
      <dgm:t>
        <a:bodyPr/>
        <a:lstStyle/>
        <a:p>
          <a:endParaRPr lang="en-US"/>
        </a:p>
      </dgm:t>
    </dgm:pt>
    <dgm:pt modelId="{A287374C-186B-4B4A-AC57-BF7733A1C185}" type="pres">
      <dgm:prSet presAssocID="{2CA79B0A-C023-4F7E-80F2-712EA4BE5264}" presName="circleB" presStyleLbl="node1" presStyleIdx="5" presStyleCnt="6"/>
      <dgm:spPr/>
    </dgm:pt>
    <dgm:pt modelId="{3626261C-7FD4-4231-A272-31F8382E3BFF}" type="pres">
      <dgm:prSet presAssocID="{2CA79B0A-C023-4F7E-80F2-712EA4BE5264}" presName="spaceB" presStyleCnt="0"/>
      <dgm:spPr/>
    </dgm:pt>
  </dgm:ptLst>
  <dgm:cxnLst>
    <dgm:cxn modelId="{4961989C-B8C3-45EF-93AF-E20A5C24D9C1}" srcId="{A82EBBEB-02CA-450A-ADF0-7E1C99D8D2D1}" destId="{30E7E69C-CFDD-4141-8033-E02187194337}" srcOrd="2" destOrd="0" parTransId="{497FA2C5-344C-4358-A83D-19A6BA41A8C9}" sibTransId="{0B3221A2-15F9-4128-8E4D-76E36777D374}"/>
    <dgm:cxn modelId="{C9ADFBDA-CE8B-408B-A5F8-92448F482FE8}" type="presOf" srcId="{2CA79B0A-C023-4F7E-80F2-712EA4BE5264}" destId="{DDD93F78-0E60-42A2-A8A1-36FB4B92D827}" srcOrd="0" destOrd="0" presId="urn:microsoft.com/office/officeart/2005/8/layout/hProcess11"/>
    <dgm:cxn modelId="{C8825C41-F86B-48E3-9F90-AD91DB1EEC31}" type="presOf" srcId="{A82EBBEB-02CA-450A-ADF0-7E1C99D8D2D1}" destId="{FE47FBD5-A719-41B1-B14E-1999BDDE6C3C}" srcOrd="0" destOrd="0" presId="urn:microsoft.com/office/officeart/2005/8/layout/hProcess11"/>
    <dgm:cxn modelId="{ECA3FA46-9A89-475C-8B99-297CA6EA4AE5}" type="presOf" srcId="{70FC1ADB-F403-4C8D-9765-CD47B92C50B7}" destId="{5167A019-C963-46E0-913F-26C35A8A3A2A}" srcOrd="0" destOrd="0" presId="urn:microsoft.com/office/officeart/2005/8/layout/hProcess11"/>
    <dgm:cxn modelId="{ECF539DC-99C5-448A-B5A1-3ECB64C00E50}" type="presOf" srcId="{11AE9903-8A7D-40BB-AF2D-0827DA2C4880}" destId="{74D5A485-77E1-4371-B1DA-5501D50167D9}" srcOrd="0" destOrd="0" presId="urn:microsoft.com/office/officeart/2005/8/layout/hProcess11"/>
    <dgm:cxn modelId="{EDB18B3F-E7D9-4B83-B7F5-951359A51026}" srcId="{A82EBBEB-02CA-450A-ADF0-7E1C99D8D2D1}" destId="{1C0E0690-0D28-498A-9713-AAA00D9F988C}" srcOrd="1" destOrd="0" parTransId="{20FDDFC3-5A94-4CF6-810E-1E90F9A3B358}" sibTransId="{15990F3A-020E-4F6E-8FAA-5A892B027742}"/>
    <dgm:cxn modelId="{BA4DD4D3-8FAF-443A-AA05-A290A7EE785C}" srcId="{A82EBBEB-02CA-450A-ADF0-7E1C99D8D2D1}" destId="{2CA79B0A-C023-4F7E-80F2-712EA4BE5264}" srcOrd="5" destOrd="0" parTransId="{6BA52E24-2F18-45D7-A9CF-E57494333550}" sibTransId="{C205F178-79EB-47C5-8FF4-33C8237C14C3}"/>
    <dgm:cxn modelId="{6400B198-0D98-4436-A2A5-BCF508F4711C}" srcId="{A82EBBEB-02CA-450A-ADF0-7E1C99D8D2D1}" destId="{850F1406-1ACE-43FC-88F3-07D83FCF0280}" srcOrd="4" destOrd="0" parTransId="{F967B911-A31D-4AE0-B176-47AA689BAE32}" sibTransId="{07C41E1A-283D-4A6B-AA96-8E941FE5A2AC}"/>
    <dgm:cxn modelId="{C34A0BCB-4B30-4114-8934-9B667DEC0713}" type="presOf" srcId="{850F1406-1ACE-43FC-88F3-07D83FCF0280}" destId="{B8D17F54-B17E-4B99-9E79-5FE524A180F2}" srcOrd="0" destOrd="0" presId="urn:microsoft.com/office/officeart/2005/8/layout/hProcess11"/>
    <dgm:cxn modelId="{612FBE3D-B41C-4DEE-B3EC-0BAF54C85136}" type="presOf" srcId="{30E7E69C-CFDD-4141-8033-E02187194337}" destId="{7E066FCD-E543-4D62-B391-28AD7BF1F33D}" srcOrd="0" destOrd="0" presId="urn:microsoft.com/office/officeart/2005/8/layout/hProcess11"/>
    <dgm:cxn modelId="{040B7B91-68A6-40D3-BEEC-086C3609372F}" srcId="{A82EBBEB-02CA-450A-ADF0-7E1C99D8D2D1}" destId="{11AE9903-8A7D-40BB-AF2D-0827DA2C4880}" srcOrd="0" destOrd="0" parTransId="{92C6F6EE-E440-4C94-A517-2DE87BF86B82}" sibTransId="{D399CA55-417C-43BC-A648-1F4C0D1A7548}"/>
    <dgm:cxn modelId="{65082B81-04CE-4B76-B6CB-24846B054540}" srcId="{A82EBBEB-02CA-450A-ADF0-7E1C99D8D2D1}" destId="{70FC1ADB-F403-4C8D-9765-CD47B92C50B7}" srcOrd="3" destOrd="0" parTransId="{AF5826A2-D9AF-42A1-B720-8C9AE2511BE7}" sibTransId="{7E5A4FDA-44F3-4D74-8C6E-10EFF615E7FD}"/>
    <dgm:cxn modelId="{71CE6369-05DB-4E90-AB27-761482669A96}" type="presOf" srcId="{1C0E0690-0D28-498A-9713-AAA00D9F988C}" destId="{23DCC597-2234-4D4F-96BB-AAFC5589CBAE}" srcOrd="0" destOrd="0" presId="urn:microsoft.com/office/officeart/2005/8/layout/hProcess11"/>
    <dgm:cxn modelId="{AEBBB9EA-611E-4313-8428-EAA7F1535B8B}" type="presParOf" srcId="{FE47FBD5-A719-41B1-B14E-1999BDDE6C3C}" destId="{AC72F22C-099E-498D-8DC7-9B2A966FB234}" srcOrd="0" destOrd="0" presId="urn:microsoft.com/office/officeart/2005/8/layout/hProcess11"/>
    <dgm:cxn modelId="{088ACB96-9235-4493-8A71-ECA89E4B8237}" type="presParOf" srcId="{FE47FBD5-A719-41B1-B14E-1999BDDE6C3C}" destId="{644FC417-65C4-4A14-9BD3-0B4FE4983038}" srcOrd="1" destOrd="0" presId="urn:microsoft.com/office/officeart/2005/8/layout/hProcess11"/>
    <dgm:cxn modelId="{361E68F7-C711-42F0-AE89-9055AF05A0BD}" type="presParOf" srcId="{644FC417-65C4-4A14-9BD3-0B4FE4983038}" destId="{0BFD2B67-6EEF-4CED-9DD0-87FB3CA2D9F6}" srcOrd="0" destOrd="0" presId="urn:microsoft.com/office/officeart/2005/8/layout/hProcess11"/>
    <dgm:cxn modelId="{7B2C71D1-2713-4806-A2FA-C9BA38149604}" type="presParOf" srcId="{0BFD2B67-6EEF-4CED-9DD0-87FB3CA2D9F6}" destId="{74D5A485-77E1-4371-B1DA-5501D50167D9}" srcOrd="0" destOrd="0" presId="urn:microsoft.com/office/officeart/2005/8/layout/hProcess11"/>
    <dgm:cxn modelId="{B62D7493-5044-4210-A0FA-BFE1DC0E6889}" type="presParOf" srcId="{0BFD2B67-6EEF-4CED-9DD0-87FB3CA2D9F6}" destId="{D1720A3A-5323-47FA-A501-DB9E770BAE3D}" srcOrd="1" destOrd="0" presId="urn:microsoft.com/office/officeart/2005/8/layout/hProcess11"/>
    <dgm:cxn modelId="{2B9A8484-D42A-49D8-918D-D365E7AD7DF0}" type="presParOf" srcId="{0BFD2B67-6EEF-4CED-9DD0-87FB3CA2D9F6}" destId="{75045AA1-C2A5-42F2-A01E-58F27156D578}" srcOrd="2" destOrd="0" presId="urn:microsoft.com/office/officeart/2005/8/layout/hProcess11"/>
    <dgm:cxn modelId="{DD4096ED-C7C9-43EB-8F44-1EEEBC6117AA}" type="presParOf" srcId="{644FC417-65C4-4A14-9BD3-0B4FE4983038}" destId="{5D8A696D-F594-467F-A51E-2AFB38010A92}" srcOrd="1" destOrd="0" presId="urn:microsoft.com/office/officeart/2005/8/layout/hProcess11"/>
    <dgm:cxn modelId="{E70F05C6-F440-4CD2-8F1D-A6673FD2B2C9}" type="presParOf" srcId="{644FC417-65C4-4A14-9BD3-0B4FE4983038}" destId="{11DB416F-964F-4B71-91DA-1F7D6BC44488}" srcOrd="2" destOrd="0" presId="urn:microsoft.com/office/officeart/2005/8/layout/hProcess11"/>
    <dgm:cxn modelId="{F657C37E-8CC0-48BC-8A27-372F0228D9F9}" type="presParOf" srcId="{11DB416F-964F-4B71-91DA-1F7D6BC44488}" destId="{23DCC597-2234-4D4F-96BB-AAFC5589CBAE}" srcOrd="0" destOrd="0" presId="urn:microsoft.com/office/officeart/2005/8/layout/hProcess11"/>
    <dgm:cxn modelId="{BC4EF99A-A90E-488E-AA01-7EEFA57E0642}" type="presParOf" srcId="{11DB416F-964F-4B71-91DA-1F7D6BC44488}" destId="{DAAE9942-3612-4795-A6AA-72B58A68559F}" srcOrd="1" destOrd="0" presId="urn:microsoft.com/office/officeart/2005/8/layout/hProcess11"/>
    <dgm:cxn modelId="{17DA53A0-BD15-4143-A668-0FFD80321A44}" type="presParOf" srcId="{11DB416F-964F-4B71-91DA-1F7D6BC44488}" destId="{0A6DE4B1-B5DC-4351-8D87-B3739B905B9B}" srcOrd="2" destOrd="0" presId="urn:microsoft.com/office/officeart/2005/8/layout/hProcess11"/>
    <dgm:cxn modelId="{D0F33769-A291-4BA0-A648-C9A35B4A53B8}" type="presParOf" srcId="{644FC417-65C4-4A14-9BD3-0B4FE4983038}" destId="{EB47B162-40A6-4D83-9CDA-D925DC1CB76C}" srcOrd="3" destOrd="0" presId="urn:microsoft.com/office/officeart/2005/8/layout/hProcess11"/>
    <dgm:cxn modelId="{C83022C1-B5B7-443D-8609-284FF9277E72}" type="presParOf" srcId="{644FC417-65C4-4A14-9BD3-0B4FE4983038}" destId="{B05C7BC1-12DC-4B6D-AF8F-61290D245B99}" srcOrd="4" destOrd="0" presId="urn:microsoft.com/office/officeart/2005/8/layout/hProcess11"/>
    <dgm:cxn modelId="{A8BE16F1-1BC0-4236-807D-17830A404F8B}" type="presParOf" srcId="{B05C7BC1-12DC-4B6D-AF8F-61290D245B99}" destId="{7E066FCD-E543-4D62-B391-28AD7BF1F33D}" srcOrd="0" destOrd="0" presId="urn:microsoft.com/office/officeart/2005/8/layout/hProcess11"/>
    <dgm:cxn modelId="{42C041B0-B9C8-42AA-807C-F67BC7FAAFDC}" type="presParOf" srcId="{B05C7BC1-12DC-4B6D-AF8F-61290D245B99}" destId="{DDB75857-E643-48BD-A6CE-76C56D189731}" srcOrd="1" destOrd="0" presId="urn:microsoft.com/office/officeart/2005/8/layout/hProcess11"/>
    <dgm:cxn modelId="{7E575754-FDE7-451A-82DB-EC1DBB348B99}" type="presParOf" srcId="{B05C7BC1-12DC-4B6D-AF8F-61290D245B99}" destId="{5E360312-BF1B-4776-8AFC-DA46428FFE53}" srcOrd="2" destOrd="0" presId="urn:microsoft.com/office/officeart/2005/8/layout/hProcess11"/>
    <dgm:cxn modelId="{DED85236-96C9-4566-891A-4370BCB5EA0A}" type="presParOf" srcId="{644FC417-65C4-4A14-9BD3-0B4FE4983038}" destId="{B7F83558-B746-454C-9E4D-1C5B6461FF57}" srcOrd="5" destOrd="0" presId="urn:microsoft.com/office/officeart/2005/8/layout/hProcess11"/>
    <dgm:cxn modelId="{6BCA87C9-DFFF-47C7-A3A5-124D403D1C3C}" type="presParOf" srcId="{644FC417-65C4-4A14-9BD3-0B4FE4983038}" destId="{2638DE43-B835-4692-8B6D-859AE60F2741}" srcOrd="6" destOrd="0" presId="urn:microsoft.com/office/officeart/2005/8/layout/hProcess11"/>
    <dgm:cxn modelId="{7546B230-7084-4519-874A-5169C9114FF9}" type="presParOf" srcId="{2638DE43-B835-4692-8B6D-859AE60F2741}" destId="{5167A019-C963-46E0-913F-26C35A8A3A2A}" srcOrd="0" destOrd="0" presId="urn:microsoft.com/office/officeart/2005/8/layout/hProcess11"/>
    <dgm:cxn modelId="{729BD7FF-DC1D-4508-9D22-81D459E594C4}" type="presParOf" srcId="{2638DE43-B835-4692-8B6D-859AE60F2741}" destId="{1C4DEAE2-5E91-451B-9FD4-F8E2742DA4C0}" srcOrd="1" destOrd="0" presId="urn:microsoft.com/office/officeart/2005/8/layout/hProcess11"/>
    <dgm:cxn modelId="{3BF2BA65-451B-462D-8346-2CC42F5B13EA}" type="presParOf" srcId="{2638DE43-B835-4692-8B6D-859AE60F2741}" destId="{77772CE8-533A-48C5-817A-DF5968D8922E}" srcOrd="2" destOrd="0" presId="urn:microsoft.com/office/officeart/2005/8/layout/hProcess11"/>
    <dgm:cxn modelId="{5A5255C1-DFD6-46CD-8C2F-AEA92279FCEB}" type="presParOf" srcId="{644FC417-65C4-4A14-9BD3-0B4FE4983038}" destId="{36A01DBE-63E2-43ED-B7F8-E0A10E1CE1AA}" srcOrd="7" destOrd="0" presId="urn:microsoft.com/office/officeart/2005/8/layout/hProcess11"/>
    <dgm:cxn modelId="{0005174F-8897-4DDA-9896-5E3650CEFF0B}" type="presParOf" srcId="{644FC417-65C4-4A14-9BD3-0B4FE4983038}" destId="{701F6E49-E7C3-4AD4-95E7-998715323D0D}" srcOrd="8" destOrd="0" presId="urn:microsoft.com/office/officeart/2005/8/layout/hProcess11"/>
    <dgm:cxn modelId="{0593D615-4EA1-4646-B1C6-E562826C2EBF}" type="presParOf" srcId="{701F6E49-E7C3-4AD4-95E7-998715323D0D}" destId="{B8D17F54-B17E-4B99-9E79-5FE524A180F2}" srcOrd="0" destOrd="0" presId="urn:microsoft.com/office/officeart/2005/8/layout/hProcess11"/>
    <dgm:cxn modelId="{9588B717-D5D7-4573-8E29-C8C615A31BAE}" type="presParOf" srcId="{701F6E49-E7C3-4AD4-95E7-998715323D0D}" destId="{5BFB881C-ABEE-4D28-B98F-68C697FDCC75}" srcOrd="1" destOrd="0" presId="urn:microsoft.com/office/officeart/2005/8/layout/hProcess11"/>
    <dgm:cxn modelId="{93063D28-41DE-4D34-BC2F-6883BAAFF519}" type="presParOf" srcId="{701F6E49-E7C3-4AD4-95E7-998715323D0D}" destId="{31BAB1EB-AF13-43D5-881E-3C750037294F}" srcOrd="2" destOrd="0" presId="urn:microsoft.com/office/officeart/2005/8/layout/hProcess11"/>
    <dgm:cxn modelId="{19E1E982-6E91-4647-842C-4052C58B4838}" type="presParOf" srcId="{644FC417-65C4-4A14-9BD3-0B4FE4983038}" destId="{F36B4C91-D2D8-4F1A-A047-7F074D324617}" srcOrd="9" destOrd="0" presId="urn:microsoft.com/office/officeart/2005/8/layout/hProcess11"/>
    <dgm:cxn modelId="{B336B208-845C-4C2F-83B1-CBA44991D7E6}" type="presParOf" srcId="{644FC417-65C4-4A14-9BD3-0B4FE4983038}" destId="{37C90D25-FD7F-426D-B2C2-44D668EF898D}" srcOrd="10" destOrd="0" presId="urn:microsoft.com/office/officeart/2005/8/layout/hProcess11"/>
    <dgm:cxn modelId="{72FF2FF1-B30A-46AE-BE3F-479C0CE7F490}" type="presParOf" srcId="{37C90D25-FD7F-426D-B2C2-44D668EF898D}" destId="{DDD93F78-0E60-42A2-A8A1-36FB4B92D827}" srcOrd="0" destOrd="0" presId="urn:microsoft.com/office/officeart/2005/8/layout/hProcess11"/>
    <dgm:cxn modelId="{FA776528-61F4-4339-BB6F-80454745F173}" type="presParOf" srcId="{37C90D25-FD7F-426D-B2C2-44D668EF898D}" destId="{A287374C-186B-4B4A-AC57-BF7733A1C185}" srcOrd="1" destOrd="0" presId="urn:microsoft.com/office/officeart/2005/8/layout/hProcess11"/>
    <dgm:cxn modelId="{B097F067-3A7D-469B-84F8-C47AE765BF04}" type="presParOf" srcId="{37C90D25-FD7F-426D-B2C2-44D668EF898D}" destId="{3626261C-7FD4-4231-A272-31F8382E3BF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66C7A-A711-460B-95B1-9FDCAD2DC5B0}" type="doc">
      <dgm:prSet loTypeId="urn:microsoft.com/office/officeart/2005/8/layout/cycle8" loCatId="cycle" qsTypeId="urn:microsoft.com/office/officeart/2005/8/quickstyle/simple1" qsCatId="simple" csTypeId="urn:microsoft.com/office/officeart/2005/8/colors/accent1_2" csCatId="accent1" phldr="1"/>
      <dgm:spPr/>
    </dgm:pt>
    <dgm:pt modelId="{44E6D1BB-0492-4EF5-A2C9-97A0476F086A}">
      <dgm:prSet phldrT="[Text]"/>
      <dgm:spPr/>
      <dgm:t>
        <a:bodyPr/>
        <a:lstStyle/>
        <a:p>
          <a:r>
            <a:rPr lang="en-US" dirty="0" smtClean="0"/>
            <a:t>Governance decides</a:t>
          </a:r>
        </a:p>
        <a:p>
          <a:r>
            <a:rPr lang="en-US" dirty="0" smtClean="0"/>
            <a:t>What to do</a:t>
          </a:r>
          <a:endParaRPr lang="en-US" dirty="0"/>
        </a:p>
      </dgm:t>
    </dgm:pt>
    <dgm:pt modelId="{7914F50B-0E16-4A1A-ABA3-5548CDB3F09B}" type="parTrans" cxnId="{AC11AAFD-02B7-47A5-AA92-75CC3AE58F82}">
      <dgm:prSet/>
      <dgm:spPr/>
      <dgm:t>
        <a:bodyPr/>
        <a:lstStyle/>
        <a:p>
          <a:endParaRPr lang="en-US"/>
        </a:p>
      </dgm:t>
    </dgm:pt>
    <dgm:pt modelId="{58646489-BFBD-484E-ABFC-30FC2930A844}" type="sibTrans" cxnId="{AC11AAFD-02B7-47A5-AA92-75CC3AE58F82}">
      <dgm:prSet/>
      <dgm:spPr/>
      <dgm:t>
        <a:bodyPr/>
        <a:lstStyle/>
        <a:p>
          <a:endParaRPr lang="en-US"/>
        </a:p>
      </dgm:t>
    </dgm:pt>
    <dgm:pt modelId="{A1AC4EAF-D9F5-4E29-AE9D-8492445B4F8C}">
      <dgm:prSet phldrT="[Text]"/>
      <dgm:spPr/>
      <dgm:t>
        <a:bodyPr/>
        <a:lstStyle/>
        <a:p>
          <a:r>
            <a:rPr lang="en-US" dirty="0" smtClean="0"/>
            <a:t>Change Control</a:t>
          </a:r>
        </a:p>
        <a:p>
          <a:r>
            <a:rPr lang="en-US" dirty="0" smtClean="0"/>
            <a:t>Protects the Environment and Executes</a:t>
          </a:r>
          <a:endParaRPr lang="en-US" dirty="0"/>
        </a:p>
      </dgm:t>
    </dgm:pt>
    <dgm:pt modelId="{3F5BD411-DD8C-47F8-A3C0-68C43C2AF0A7}" type="parTrans" cxnId="{B84A7B72-B310-45D1-970D-36B668C452FD}">
      <dgm:prSet/>
      <dgm:spPr/>
      <dgm:t>
        <a:bodyPr/>
        <a:lstStyle/>
        <a:p>
          <a:endParaRPr lang="en-US"/>
        </a:p>
      </dgm:t>
    </dgm:pt>
    <dgm:pt modelId="{4F8D7270-A571-492C-85C3-8294C28E874B}" type="sibTrans" cxnId="{B84A7B72-B310-45D1-970D-36B668C452FD}">
      <dgm:prSet/>
      <dgm:spPr/>
      <dgm:t>
        <a:bodyPr/>
        <a:lstStyle/>
        <a:p>
          <a:endParaRPr lang="en-US"/>
        </a:p>
      </dgm:t>
    </dgm:pt>
    <dgm:pt modelId="{DA19AE8A-7EC3-4B65-A5F3-6742BDCFFC5F}">
      <dgm:prSet phldrT="[Text]"/>
      <dgm:spPr/>
      <dgm:t>
        <a:bodyPr/>
        <a:lstStyle/>
        <a:p>
          <a:r>
            <a:rPr lang="en-US" dirty="0" smtClean="0"/>
            <a:t>Ideas, Improvements, New Functionality</a:t>
          </a:r>
        </a:p>
        <a:p>
          <a:r>
            <a:rPr lang="en-US" dirty="0" smtClean="0"/>
            <a:t>Drives Change</a:t>
          </a:r>
          <a:endParaRPr lang="en-US" dirty="0"/>
        </a:p>
      </dgm:t>
    </dgm:pt>
    <dgm:pt modelId="{6125270E-FA62-4323-BBF5-59FE2C44D20A}" type="parTrans" cxnId="{888F2C7E-3585-4C5E-87A7-706221E876F0}">
      <dgm:prSet/>
      <dgm:spPr/>
      <dgm:t>
        <a:bodyPr/>
        <a:lstStyle/>
        <a:p>
          <a:endParaRPr lang="en-US"/>
        </a:p>
      </dgm:t>
    </dgm:pt>
    <dgm:pt modelId="{B7B06894-FEBD-497F-A812-2EE551FC95EF}" type="sibTrans" cxnId="{888F2C7E-3585-4C5E-87A7-706221E876F0}">
      <dgm:prSet/>
      <dgm:spPr/>
      <dgm:t>
        <a:bodyPr/>
        <a:lstStyle/>
        <a:p>
          <a:endParaRPr lang="en-US"/>
        </a:p>
      </dgm:t>
    </dgm:pt>
    <dgm:pt modelId="{AC66BD22-732E-4373-B2D3-DCC8E04EE6A2}">
      <dgm:prSet/>
      <dgm:spPr/>
      <dgm:t>
        <a:bodyPr/>
        <a:lstStyle/>
        <a:p>
          <a:r>
            <a:rPr lang="en-US" dirty="0" smtClean="0"/>
            <a:t>Experts guide How to do it</a:t>
          </a:r>
        </a:p>
      </dgm:t>
    </dgm:pt>
    <dgm:pt modelId="{62A39766-7426-41B6-A569-E2F1571F38B2}" type="parTrans" cxnId="{CCB21F37-8FE8-465B-B754-E428C69D16E3}">
      <dgm:prSet/>
      <dgm:spPr/>
      <dgm:t>
        <a:bodyPr/>
        <a:lstStyle/>
        <a:p>
          <a:endParaRPr lang="en-US"/>
        </a:p>
      </dgm:t>
    </dgm:pt>
    <dgm:pt modelId="{AE0BE675-809A-49E1-9FE3-78AE715FBFAB}" type="sibTrans" cxnId="{CCB21F37-8FE8-465B-B754-E428C69D16E3}">
      <dgm:prSet/>
      <dgm:spPr/>
      <dgm:t>
        <a:bodyPr/>
        <a:lstStyle/>
        <a:p>
          <a:endParaRPr lang="en-US"/>
        </a:p>
      </dgm:t>
    </dgm:pt>
    <dgm:pt modelId="{DA7461B9-0129-4082-8F21-0A055B6C447B}" type="pres">
      <dgm:prSet presAssocID="{AEA66C7A-A711-460B-95B1-9FDCAD2DC5B0}" presName="compositeShape" presStyleCnt="0">
        <dgm:presLayoutVars>
          <dgm:chMax val="7"/>
          <dgm:dir/>
          <dgm:resizeHandles val="exact"/>
        </dgm:presLayoutVars>
      </dgm:prSet>
      <dgm:spPr/>
    </dgm:pt>
    <dgm:pt modelId="{3959F966-F1B8-405E-B627-A1A71AF33994}" type="pres">
      <dgm:prSet presAssocID="{AEA66C7A-A711-460B-95B1-9FDCAD2DC5B0}" presName="wedge1" presStyleLbl="node1" presStyleIdx="0" presStyleCnt="4"/>
      <dgm:spPr/>
      <dgm:t>
        <a:bodyPr/>
        <a:lstStyle/>
        <a:p>
          <a:endParaRPr lang="en-US"/>
        </a:p>
      </dgm:t>
    </dgm:pt>
    <dgm:pt modelId="{70AFCE40-5814-471A-8A58-972D7A7ED854}" type="pres">
      <dgm:prSet presAssocID="{AEA66C7A-A711-460B-95B1-9FDCAD2DC5B0}" presName="dummy1a" presStyleCnt="0"/>
      <dgm:spPr/>
    </dgm:pt>
    <dgm:pt modelId="{E1401C36-7295-478D-ABA7-8B6A032FB8B7}" type="pres">
      <dgm:prSet presAssocID="{AEA66C7A-A711-460B-95B1-9FDCAD2DC5B0}" presName="dummy1b" presStyleCnt="0"/>
      <dgm:spPr/>
    </dgm:pt>
    <dgm:pt modelId="{61484E76-038E-4179-ABDA-B28EA18173A8}" type="pres">
      <dgm:prSet presAssocID="{AEA66C7A-A711-460B-95B1-9FDCAD2DC5B0}" presName="wedge1Tx" presStyleLbl="node1" presStyleIdx="0" presStyleCnt="4">
        <dgm:presLayoutVars>
          <dgm:chMax val="0"/>
          <dgm:chPref val="0"/>
          <dgm:bulletEnabled val="1"/>
        </dgm:presLayoutVars>
      </dgm:prSet>
      <dgm:spPr/>
      <dgm:t>
        <a:bodyPr/>
        <a:lstStyle/>
        <a:p>
          <a:endParaRPr lang="en-US"/>
        </a:p>
      </dgm:t>
    </dgm:pt>
    <dgm:pt modelId="{27EA0B9D-A219-4A27-9B36-1EDCDA67028F}" type="pres">
      <dgm:prSet presAssocID="{AEA66C7A-A711-460B-95B1-9FDCAD2DC5B0}" presName="wedge2" presStyleLbl="node1" presStyleIdx="1" presStyleCnt="4"/>
      <dgm:spPr/>
      <dgm:t>
        <a:bodyPr/>
        <a:lstStyle/>
        <a:p>
          <a:endParaRPr lang="en-US"/>
        </a:p>
      </dgm:t>
    </dgm:pt>
    <dgm:pt modelId="{270DBA6E-FA84-4518-93C9-BA4D852AAFAD}" type="pres">
      <dgm:prSet presAssocID="{AEA66C7A-A711-460B-95B1-9FDCAD2DC5B0}" presName="dummy2a" presStyleCnt="0"/>
      <dgm:spPr/>
    </dgm:pt>
    <dgm:pt modelId="{CC25685B-CC17-4A43-8DE9-6EEFB13B1963}" type="pres">
      <dgm:prSet presAssocID="{AEA66C7A-A711-460B-95B1-9FDCAD2DC5B0}" presName="dummy2b" presStyleCnt="0"/>
      <dgm:spPr/>
    </dgm:pt>
    <dgm:pt modelId="{ECCFD839-B1CF-488F-ACE9-C896BC4965E5}" type="pres">
      <dgm:prSet presAssocID="{AEA66C7A-A711-460B-95B1-9FDCAD2DC5B0}" presName="wedge2Tx" presStyleLbl="node1" presStyleIdx="1" presStyleCnt="4">
        <dgm:presLayoutVars>
          <dgm:chMax val="0"/>
          <dgm:chPref val="0"/>
          <dgm:bulletEnabled val="1"/>
        </dgm:presLayoutVars>
      </dgm:prSet>
      <dgm:spPr/>
      <dgm:t>
        <a:bodyPr/>
        <a:lstStyle/>
        <a:p>
          <a:endParaRPr lang="en-US"/>
        </a:p>
      </dgm:t>
    </dgm:pt>
    <dgm:pt modelId="{AE121B43-1232-4C3D-A4E4-E975901E4B03}" type="pres">
      <dgm:prSet presAssocID="{AEA66C7A-A711-460B-95B1-9FDCAD2DC5B0}" presName="wedge3" presStyleLbl="node1" presStyleIdx="2" presStyleCnt="4"/>
      <dgm:spPr/>
      <dgm:t>
        <a:bodyPr/>
        <a:lstStyle/>
        <a:p>
          <a:endParaRPr lang="en-US"/>
        </a:p>
      </dgm:t>
    </dgm:pt>
    <dgm:pt modelId="{48E9B47D-3C23-47A0-8940-E256CA0ECBFF}" type="pres">
      <dgm:prSet presAssocID="{AEA66C7A-A711-460B-95B1-9FDCAD2DC5B0}" presName="dummy3a" presStyleCnt="0"/>
      <dgm:spPr/>
    </dgm:pt>
    <dgm:pt modelId="{C6236A86-13DC-4E86-A7AA-6BA42A91674F}" type="pres">
      <dgm:prSet presAssocID="{AEA66C7A-A711-460B-95B1-9FDCAD2DC5B0}" presName="dummy3b" presStyleCnt="0"/>
      <dgm:spPr/>
    </dgm:pt>
    <dgm:pt modelId="{49044572-C71D-43CD-9F61-13ED69FECE14}" type="pres">
      <dgm:prSet presAssocID="{AEA66C7A-A711-460B-95B1-9FDCAD2DC5B0}" presName="wedge3Tx" presStyleLbl="node1" presStyleIdx="2" presStyleCnt="4">
        <dgm:presLayoutVars>
          <dgm:chMax val="0"/>
          <dgm:chPref val="0"/>
          <dgm:bulletEnabled val="1"/>
        </dgm:presLayoutVars>
      </dgm:prSet>
      <dgm:spPr/>
      <dgm:t>
        <a:bodyPr/>
        <a:lstStyle/>
        <a:p>
          <a:endParaRPr lang="en-US"/>
        </a:p>
      </dgm:t>
    </dgm:pt>
    <dgm:pt modelId="{C92A306E-7141-499B-BAF6-6FE074574A4C}" type="pres">
      <dgm:prSet presAssocID="{AEA66C7A-A711-460B-95B1-9FDCAD2DC5B0}" presName="wedge4" presStyleLbl="node1" presStyleIdx="3" presStyleCnt="4"/>
      <dgm:spPr/>
      <dgm:t>
        <a:bodyPr/>
        <a:lstStyle/>
        <a:p>
          <a:endParaRPr lang="en-US"/>
        </a:p>
      </dgm:t>
    </dgm:pt>
    <dgm:pt modelId="{532E0D7D-BDDB-47E5-9EE2-FD8F52A87561}" type="pres">
      <dgm:prSet presAssocID="{AEA66C7A-A711-460B-95B1-9FDCAD2DC5B0}" presName="dummy4a" presStyleCnt="0"/>
      <dgm:spPr/>
    </dgm:pt>
    <dgm:pt modelId="{E75C4621-3B1B-47E4-912C-2D74F0D7A40B}" type="pres">
      <dgm:prSet presAssocID="{AEA66C7A-A711-460B-95B1-9FDCAD2DC5B0}" presName="dummy4b" presStyleCnt="0"/>
      <dgm:spPr/>
    </dgm:pt>
    <dgm:pt modelId="{881DD509-C7B6-4688-93DA-317F1E178162}" type="pres">
      <dgm:prSet presAssocID="{AEA66C7A-A711-460B-95B1-9FDCAD2DC5B0}" presName="wedge4Tx" presStyleLbl="node1" presStyleIdx="3" presStyleCnt="4">
        <dgm:presLayoutVars>
          <dgm:chMax val="0"/>
          <dgm:chPref val="0"/>
          <dgm:bulletEnabled val="1"/>
        </dgm:presLayoutVars>
      </dgm:prSet>
      <dgm:spPr/>
      <dgm:t>
        <a:bodyPr/>
        <a:lstStyle/>
        <a:p>
          <a:endParaRPr lang="en-US"/>
        </a:p>
      </dgm:t>
    </dgm:pt>
    <dgm:pt modelId="{706808BD-C7A8-4D8B-9520-CCA94735444C}" type="pres">
      <dgm:prSet presAssocID="{58646489-BFBD-484E-ABFC-30FC2930A844}" presName="arrowWedge1" presStyleLbl="fgSibTrans2D1" presStyleIdx="0" presStyleCnt="4"/>
      <dgm:spPr/>
    </dgm:pt>
    <dgm:pt modelId="{335903A7-E874-4072-89C3-DD7DDBF4E897}" type="pres">
      <dgm:prSet presAssocID="{AE0BE675-809A-49E1-9FE3-78AE715FBFAB}" presName="arrowWedge2" presStyleLbl="fgSibTrans2D1" presStyleIdx="1" presStyleCnt="4"/>
      <dgm:spPr/>
    </dgm:pt>
    <dgm:pt modelId="{838EC04D-11D0-4B7A-95CE-A2993D07B5DB}" type="pres">
      <dgm:prSet presAssocID="{4F8D7270-A571-492C-85C3-8294C28E874B}" presName="arrowWedge3" presStyleLbl="fgSibTrans2D1" presStyleIdx="2" presStyleCnt="4"/>
      <dgm:spPr/>
    </dgm:pt>
    <dgm:pt modelId="{A3907BB9-58D5-4E46-ACD4-9199B9AF96AA}" type="pres">
      <dgm:prSet presAssocID="{B7B06894-FEBD-497F-A812-2EE551FC95EF}" presName="arrowWedge4" presStyleLbl="fgSibTrans2D1" presStyleIdx="3" presStyleCnt="4"/>
      <dgm:spPr/>
    </dgm:pt>
  </dgm:ptLst>
  <dgm:cxnLst>
    <dgm:cxn modelId="{B85CD3C1-5779-4B94-9BCB-23C5D01B0D1F}" type="presOf" srcId="{44E6D1BB-0492-4EF5-A2C9-97A0476F086A}" destId="{3959F966-F1B8-405E-B627-A1A71AF33994}" srcOrd="0" destOrd="0" presId="urn:microsoft.com/office/officeart/2005/8/layout/cycle8"/>
    <dgm:cxn modelId="{C7F4DB43-083C-4D10-AEEC-FCA1376179AA}" type="presOf" srcId="{DA19AE8A-7EC3-4B65-A5F3-6742BDCFFC5F}" destId="{C92A306E-7141-499B-BAF6-6FE074574A4C}" srcOrd="0" destOrd="0" presId="urn:microsoft.com/office/officeart/2005/8/layout/cycle8"/>
    <dgm:cxn modelId="{F51CEBAA-B5E7-4DE9-B0FD-4F2E5E837048}" type="presOf" srcId="{AEA66C7A-A711-460B-95B1-9FDCAD2DC5B0}" destId="{DA7461B9-0129-4082-8F21-0A055B6C447B}" srcOrd="0" destOrd="0" presId="urn:microsoft.com/office/officeart/2005/8/layout/cycle8"/>
    <dgm:cxn modelId="{E0A4A4BA-E581-445A-BD40-E7B8D2C60004}" type="presOf" srcId="{AC66BD22-732E-4373-B2D3-DCC8E04EE6A2}" destId="{ECCFD839-B1CF-488F-ACE9-C896BC4965E5}" srcOrd="1" destOrd="0" presId="urn:microsoft.com/office/officeart/2005/8/layout/cycle8"/>
    <dgm:cxn modelId="{52C69735-4E22-4568-846A-AD46A4B0FEF9}" type="presOf" srcId="{A1AC4EAF-D9F5-4E29-AE9D-8492445B4F8C}" destId="{49044572-C71D-43CD-9F61-13ED69FECE14}" srcOrd="1" destOrd="0" presId="urn:microsoft.com/office/officeart/2005/8/layout/cycle8"/>
    <dgm:cxn modelId="{CCB21F37-8FE8-465B-B754-E428C69D16E3}" srcId="{AEA66C7A-A711-460B-95B1-9FDCAD2DC5B0}" destId="{AC66BD22-732E-4373-B2D3-DCC8E04EE6A2}" srcOrd="1" destOrd="0" parTransId="{62A39766-7426-41B6-A569-E2F1571F38B2}" sibTransId="{AE0BE675-809A-49E1-9FE3-78AE715FBFAB}"/>
    <dgm:cxn modelId="{AC11AAFD-02B7-47A5-AA92-75CC3AE58F82}" srcId="{AEA66C7A-A711-460B-95B1-9FDCAD2DC5B0}" destId="{44E6D1BB-0492-4EF5-A2C9-97A0476F086A}" srcOrd="0" destOrd="0" parTransId="{7914F50B-0E16-4A1A-ABA3-5548CDB3F09B}" sibTransId="{58646489-BFBD-484E-ABFC-30FC2930A844}"/>
    <dgm:cxn modelId="{8DD105F0-BB5E-4129-A6E8-77C5B9E6E547}" type="presOf" srcId="{AC66BD22-732E-4373-B2D3-DCC8E04EE6A2}" destId="{27EA0B9D-A219-4A27-9B36-1EDCDA67028F}" srcOrd="0" destOrd="0" presId="urn:microsoft.com/office/officeart/2005/8/layout/cycle8"/>
    <dgm:cxn modelId="{B84A7B72-B310-45D1-970D-36B668C452FD}" srcId="{AEA66C7A-A711-460B-95B1-9FDCAD2DC5B0}" destId="{A1AC4EAF-D9F5-4E29-AE9D-8492445B4F8C}" srcOrd="2" destOrd="0" parTransId="{3F5BD411-DD8C-47F8-A3C0-68C43C2AF0A7}" sibTransId="{4F8D7270-A571-492C-85C3-8294C28E874B}"/>
    <dgm:cxn modelId="{3E286BC8-30A3-44E8-9C65-F0B16B506CDE}" type="presOf" srcId="{DA19AE8A-7EC3-4B65-A5F3-6742BDCFFC5F}" destId="{881DD509-C7B6-4688-93DA-317F1E178162}" srcOrd="1" destOrd="0" presId="urn:microsoft.com/office/officeart/2005/8/layout/cycle8"/>
    <dgm:cxn modelId="{7E2CC1E0-9992-4099-9854-3E6FC6CCEBAD}" type="presOf" srcId="{44E6D1BB-0492-4EF5-A2C9-97A0476F086A}" destId="{61484E76-038E-4179-ABDA-B28EA18173A8}" srcOrd="1" destOrd="0" presId="urn:microsoft.com/office/officeart/2005/8/layout/cycle8"/>
    <dgm:cxn modelId="{888F2C7E-3585-4C5E-87A7-706221E876F0}" srcId="{AEA66C7A-A711-460B-95B1-9FDCAD2DC5B0}" destId="{DA19AE8A-7EC3-4B65-A5F3-6742BDCFFC5F}" srcOrd="3" destOrd="0" parTransId="{6125270E-FA62-4323-BBF5-59FE2C44D20A}" sibTransId="{B7B06894-FEBD-497F-A812-2EE551FC95EF}"/>
    <dgm:cxn modelId="{C0F7549C-4BC7-4A0F-82FA-302E2C10C152}" type="presOf" srcId="{A1AC4EAF-D9F5-4E29-AE9D-8492445B4F8C}" destId="{AE121B43-1232-4C3D-A4E4-E975901E4B03}" srcOrd="0" destOrd="0" presId="urn:microsoft.com/office/officeart/2005/8/layout/cycle8"/>
    <dgm:cxn modelId="{52280ED7-BD48-4E97-9061-39C3E0758521}" type="presParOf" srcId="{DA7461B9-0129-4082-8F21-0A055B6C447B}" destId="{3959F966-F1B8-405E-B627-A1A71AF33994}" srcOrd="0" destOrd="0" presId="urn:microsoft.com/office/officeart/2005/8/layout/cycle8"/>
    <dgm:cxn modelId="{051CC6CC-2267-4D97-9E39-CF1F8C91612A}" type="presParOf" srcId="{DA7461B9-0129-4082-8F21-0A055B6C447B}" destId="{70AFCE40-5814-471A-8A58-972D7A7ED854}" srcOrd="1" destOrd="0" presId="urn:microsoft.com/office/officeart/2005/8/layout/cycle8"/>
    <dgm:cxn modelId="{0627ECC2-BE03-4117-81EC-7D89F38535C4}" type="presParOf" srcId="{DA7461B9-0129-4082-8F21-0A055B6C447B}" destId="{E1401C36-7295-478D-ABA7-8B6A032FB8B7}" srcOrd="2" destOrd="0" presId="urn:microsoft.com/office/officeart/2005/8/layout/cycle8"/>
    <dgm:cxn modelId="{292ACE43-0DEC-49C0-B90C-A4A814E8CC55}" type="presParOf" srcId="{DA7461B9-0129-4082-8F21-0A055B6C447B}" destId="{61484E76-038E-4179-ABDA-B28EA18173A8}" srcOrd="3" destOrd="0" presId="urn:microsoft.com/office/officeart/2005/8/layout/cycle8"/>
    <dgm:cxn modelId="{A34C8AC1-5C09-4BD4-AA4C-87A44983B246}" type="presParOf" srcId="{DA7461B9-0129-4082-8F21-0A055B6C447B}" destId="{27EA0B9D-A219-4A27-9B36-1EDCDA67028F}" srcOrd="4" destOrd="0" presId="urn:microsoft.com/office/officeart/2005/8/layout/cycle8"/>
    <dgm:cxn modelId="{0AB52C92-4940-47E0-991E-53E7E75EAAB7}" type="presParOf" srcId="{DA7461B9-0129-4082-8F21-0A055B6C447B}" destId="{270DBA6E-FA84-4518-93C9-BA4D852AAFAD}" srcOrd="5" destOrd="0" presId="urn:microsoft.com/office/officeart/2005/8/layout/cycle8"/>
    <dgm:cxn modelId="{1C6E554F-B6F1-423A-88C9-F0F12C3529EA}" type="presParOf" srcId="{DA7461B9-0129-4082-8F21-0A055B6C447B}" destId="{CC25685B-CC17-4A43-8DE9-6EEFB13B1963}" srcOrd="6" destOrd="0" presId="urn:microsoft.com/office/officeart/2005/8/layout/cycle8"/>
    <dgm:cxn modelId="{ED0B0FF7-FE46-4AEB-B43C-EA9442EB231B}" type="presParOf" srcId="{DA7461B9-0129-4082-8F21-0A055B6C447B}" destId="{ECCFD839-B1CF-488F-ACE9-C896BC4965E5}" srcOrd="7" destOrd="0" presId="urn:microsoft.com/office/officeart/2005/8/layout/cycle8"/>
    <dgm:cxn modelId="{32148834-DEE7-45E3-9301-49516BB868B9}" type="presParOf" srcId="{DA7461B9-0129-4082-8F21-0A055B6C447B}" destId="{AE121B43-1232-4C3D-A4E4-E975901E4B03}" srcOrd="8" destOrd="0" presId="urn:microsoft.com/office/officeart/2005/8/layout/cycle8"/>
    <dgm:cxn modelId="{25DF3BF3-218F-419F-AF29-B221106C55FC}" type="presParOf" srcId="{DA7461B9-0129-4082-8F21-0A055B6C447B}" destId="{48E9B47D-3C23-47A0-8940-E256CA0ECBFF}" srcOrd="9" destOrd="0" presId="urn:microsoft.com/office/officeart/2005/8/layout/cycle8"/>
    <dgm:cxn modelId="{0FED79B3-7C91-430B-875D-0058799271D2}" type="presParOf" srcId="{DA7461B9-0129-4082-8F21-0A055B6C447B}" destId="{C6236A86-13DC-4E86-A7AA-6BA42A91674F}" srcOrd="10" destOrd="0" presId="urn:microsoft.com/office/officeart/2005/8/layout/cycle8"/>
    <dgm:cxn modelId="{A09D6E7D-432C-4F62-BB61-EBE56B72A321}" type="presParOf" srcId="{DA7461B9-0129-4082-8F21-0A055B6C447B}" destId="{49044572-C71D-43CD-9F61-13ED69FECE14}" srcOrd="11" destOrd="0" presId="urn:microsoft.com/office/officeart/2005/8/layout/cycle8"/>
    <dgm:cxn modelId="{180F0BB1-FDA3-4AB1-829C-9AE33EAF8281}" type="presParOf" srcId="{DA7461B9-0129-4082-8F21-0A055B6C447B}" destId="{C92A306E-7141-499B-BAF6-6FE074574A4C}" srcOrd="12" destOrd="0" presId="urn:microsoft.com/office/officeart/2005/8/layout/cycle8"/>
    <dgm:cxn modelId="{C5599ABC-377A-48A9-971A-C79AC2129606}" type="presParOf" srcId="{DA7461B9-0129-4082-8F21-0A055B6C447B}" destId="{532E0D7D-BDDB-47E5-9EE2-FD8F52A87561}" srcOrd="13" destOrd="0" presId="urn:microsoft.com/office/officeart/2005/8/layout/cycle8"/>
    <dgm:cxn modelId="{178E4CD0-D236-40BC-951D-F5ED5A5B21F5}" type="presParOf" srcId="{DA7461B9-0129-4082-8F21-0A055B6C447B}" destId="{E75C4621-3B1B-47E4-912C-2D74F0D7A40B}" srcOrd="14" destOrd="0" presId="urn:microsoft.com/office/officeart/2005/8/layout/cycle8"/>
    <dgm:cxn modelId="{5A071E4B-BB93-4F76-89D6-A51391F1B4C3}" type="presParOf" srcId="{DA7461B9-0129-4082-8F21-0A055B6C447B}" destId="{881DD509-C7B6-4688-93DA-317F1E178162}" srcOrd="15" destOrd="0" presId="urn:microsoft.com/office/officeart/2005/8/layout/cycle8"/>
    <dgm:cxn modelId="{3EC8C02F-4D13-4AE3-9593-58B0FDF019FA}" type="presParOf" srcId="{DA7461B9-0129-4082-8F21-0A055B6C447B}" destId="{706808BD-C7A8-4D8B-9520-CCA94735444C}" srcOrd="16" destOrd="0" presId="urn:microsoft.com/office/officeart/2005/8/layout/cycle8"/>
    <dgm:cxn modelId="{20F9A0B4-8BF4-4E84-94E6-F2ACB554B6EA}" type="presParOf" srcId="{DA7461B9-0129-4082-8F21-0A055B6C447B}" destId="{335903A7-E874-4072-89C3-DD7DDBF4E897}" srcOrd="17" destOrd="0" presId="urn:microsoft.com/office/officeart/2005/8/layout/cycle8"/>
    <dgm:cxn modelId="{8BD20039-9A6A-4C99-B0C5-622C802F8A33}" type="presParOf" srcId="{DA7461B9-0129-4082-8F21-0A055B6C447B}" destId="{838EC04D-11D0-4B7A-95CE-A2993D07B5DB}" srcOrd="18" destOrd="0" presId="urn:microsoft.com/office/officeart/2005/8/layout/cycle8"/>
    <dgm:cxn modelId="{1C7FAC9C-6D6A-4F7E-9944-75B1574EFD04}" type="presParOf" srcId="{DA7461B9-0129-4082-8F21-0A055B6C447B}" destId="{A3907BB9-58D5-4E46-ACD4-9199B9AF96A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1277140"/>
          <a:ext cx="8358998" cy="1702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5A485-77E1-4371-B1DA-5501D50167D9}">
      <dsp:nvSpPr>
        <dsp:cNvPr id="0" name=""/>
        <dsp:cNvSpPr/>
      </dsp:nvSpPr>
      <dsp:spPr>
        <a:xfrm>
          <a:off x="2066" y="0"/>
          <a:ext cx="1203034" cy="17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smtClean="0"/>
            <a:t>HIT Modernization Research Project</a:t>
          </a:r>
          <a:endParaRPr lang="en-US" sz="1100" kern="1200" dirty="0"/>
        </a:p>
      </dsp:txBody>
      <dsp:txXfrm>
        <a:off x="2066" y="0"/>
        <a:ext cx="1203034" cy="1702854"/>
      </dsp:txXfrm>
    </dsp:sp>
    <dsp:sp modelId="{D1720A3A-5323-47FA-A501-DB9E770BAE3D}">
      <dsp:nvSpPr>
        <dsp:cNvPr id="0" name=""/>
        <dsp:cNvSpPr/>
      </dsp:nvSpPr>
      <dsp:spPr>
        <a:xfrm>
          <a:off x="390726" y="1915711"/>
          <a:ext cx="425713" cy="425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CC597-2234-4D4F-96BB-AAFC5589CBAE}">
      <dsp:nvSpPr>
        <dsp:cNvPr id="0" name=""/>
        <dsp:cNvSpPr/>
      </dsp:nvSpPr>
      <dsp:spPr>
        <a:xfrm>
          <a:off x="1265252" y="2554281"/>
          <a:ext cx="1203034" cy="17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IHS System Selection and Acquisition/Build</a:t>
          </a:r>
          <a:endParaRPr lang="en-US" sz="1100" kern="1200" dirty="0"/>
        </a:p>
      </dsp:txBody>
      <dsp:txXfrm>
        <a:off x="1265252" y="2554281"/>
        <a:ext cx="1203034" cy="1702854"/>
      </dsp:txXfrm>
    </dsp:sp>
    <dsp:sp modelId="{DAAE9942-3612-4795-A6AA-72B58A68559F}">
      <dsp:nvSpPr>
        <dsp:cNvPr id="0" name=""/>
        <dsp:cNvSpPr/>
      </dsp:nvSpPr>
      <dsp:spPr>
        <a:xfrm>
          <a:off x="1653912" y="1915711"/>
          <a:ext cx="425713" cy="425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066FCD-E543-4D62-B391-28AD7BF1F33D}">
      <dsp:nvSpPr>
        <dsp:cNvPr id="0" name=""/>
        <dsp:cNvSpPr/>
      </dsp:nvSpPr>
      <dsp:spPr>
        <a:xfrm>
          <a:off x="2528438" y="0"/>
          <a:ext cx="1203034" cy="17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smtClean="0"/>
            <a:t>Begin Implementation</a:t>
          </a:r>
          <a:endParaRPr lang="en-US" sz="1100" kern="1200" dirty="0"/>
        </a:p>
      </dsp:txBody>
      <dsp:txXfrm>
        <a:off x="2528438" y="0"/>
        <a:ext cx="1203034" cy="1702854"/>
      </dsp:txXfrm>
    </dsp:sp>
    <dsp:sp modelId="{DDB75857-E643-48BD-A6CE-76C56D189731}">
      <dsp:nvSpPr>
        <dsp:cNvPr id="0" name=""/>
        <dsp:cNvSpPr/>
      </dsp:nvSpPr>
      <dsp:spPr>
        <a:xfrm>
          <a:off x="2917099" y="1915711"/>
          <a:ext cx="425713" cy="425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7A019-C963-46E0-913F-26C35A8A3A2A}">
      <dsp:nvSpPr>
        <dsp:cNvPr id="0" name=""/>
        <dsp:cNvSpPr/>
      </dsp:nvSpPr>
      <dsp:spPr>
        <a:xfrm>
          <a:off x="3791624" y="2554281"/>
          <a:ext cx="1203034" cy="17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Rolling Implementation</a:t>
          </a:r>
          <a:endParaRPr lang="en-US" sz="1100" kern="1200" dirty="0"/>
        </a:p>
      </dsp:txBody>
      <dsp:txXfrm>
        <a:off x="3791624" y="2554281"/>
        <a:ext cx="1203034" cy="1702854"/>
      </dsp:txXfrm>
    </dsp:sp>
    <dsp:sp modelId="{1C4DEAE2-5E91-451B-9FD4-F8E2742DA4C0}">
      <dsp:nvSpPr>
        <dsp:cNvPr id="0" name=""/>
        <dsp:cNvSpPr/>
      </dsp:nvSpPr>
      <dsp:spPr>
        <a:xfrm>
          <a:off x="4180285" y="1915711"/>
          <a:ext cx="425713" cy="425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17F54-B17E-4B99-9E79-5FE524A180F2}">
      <dsp:nvSpPr>
        <dsp:cNvPr id="0" name=""/>
        <dsp:cNvSpPr/>
      </dsp:nvSpPr>
      <dsp:spPr>
        <a:xfrm>
          <a:off x="5054811" y="0"/>
          <a:ext cx="1203034" cy="17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smtClean="0"/>
            <a:t>Stabilization</a:t>
          </a:r>
          <a:endParaRPr lang="en-US" sz="1100" kern="1200" dirty="0"/>
        </a:p>
      </dsp:txBody>
      <dsp:txXfrm>
        <a:off x="5054811" y="0"/>
        <a:ext cx="1203034" cy="1702854"/>
      </dsp:txXfrm>
    </dsp:sp>
    <dsp:sp modelId="{5BFB881C-ABEE-4D28-B98F-68C697FDCC75}">
      <dsp:nvSpPr>
        <dsp:cNvPr id="0" name=""/>
        <dsp:cNvSpPr/>
      </dsp:nvSpPr>
      <dsp:spPr>
        <a:xfrm>
          <a:off x="5443471" y="1915711"/>
          <a:ext cx="425713" cy="425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93F78-0E60-42A2-A8A1-36FB4B92D827}">
      <dsp:nvSpPr>
        <dsp:cNvPr id="0" name=""/>
        <dsp:cNvSpPr/>
      </dsp:nvSpPr>
      <dsp:spPr>
        <a:xfrm>
          <a:off x="6317997" y="2554281"/>
          <a:ext cx="1203034" cy="1702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smtClean="0"/>
            <a:t>Operations &amp; Maintenance</a:t>
          </a:r>
          <a:endParaRPr lang="en-US" sz="1100" kern="1200" dirty="0"/>
        </a:p>
      </dsp:txBody>
      <dsp:txXfrm>
        <a:off x="6317997" y="2554281"/>
        <a:ext cx="1203034" cy="1702854"/>
      </dsp:txXfrm>
    </dsp:sp>
    <dsp:sp modelId="{A287374C-186B-4B4A-AC57-BF7733A1C185}">
      <dsp:nvSpPr>
        <dsp:cNvPr id="0" name=""/>
        <dsp:cNvSpPr/>
      </dsp:nvSpPr>
      <dsp:spPr>
        <a:xfrm>
          <a:off x="6706657" y="1915711"/>
          <a:ext cx="425713" cy="4257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9F966-F1B8-405E-B627-A1A71AF33994}">
      <dsp:nvSpPr>
        <dsp:cNvPr id="0" name=""/>
        <dsp:cNvSpPr/>
      </dsp:nvSpPr>
      <dsp:spPr>
        <a:xfrm>
          <a:off x="963840" y="270514"/>
          <a:ext cx="3677578" cy="3677578"/>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Governance decides</a:t>
          </a:r>
        </a:p>
        <a:p>
          <a:pPr lvl="0" algn="ctr" defTabSz="622300">
            <a:lnSpc>
              <a:spcPct val="90000"/>
            </a:lnSpc>
            <a:spcBef>
              <a:spcPct val="0"/>
            </a:spcBef>
            <a:spcAft>
              <a:spcPct val="35000"/>
            </a:spcAft>
          </a:pPr>
          <a:r>
            <a:rPr lang="en-US" sz="1400" kern="1200" dirty="0" smtClean="0"/>
            <a:t>What to do</a:t>
          </a:r>
          <a:endParaRPr lang="en-US" sz="1400" kern="1200" dirty="0"/>
        </a:p>
      </dsp:txBody>
      <dsp:txXfrm>
        <a:off x="2916021" y="1032736"/>
        <a:ext cx="1357201" cy="1006956"/>
      </dsp:txXfrm>
    </dsp:sp>
    <dsp:sp modelId="{27EA0B9D-A219-4A27-9B36-1EDCDA67028F}">
      <dsp:nvSpPr>
        <dsp:cNvPr id="0" name=""/>
        <dsp:cNvSpPr/>
      </dsp:nvSpPr>
      <dsp:spPr>
        <a:xfrm>
          <a:off x="963840" y="393976"/>
          <a:ext cx="3677578" cy="3677578"/>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Experts guide How to do it</a:t>
          </a:r>
        </a:p>
      </dsp:txBody>
      <dsp:txXfrm>
        <a:off x="2916021" y="2302377"/>
        <a:ext cx="1357201" cy="1006956"/>
      </dsp:txXfrm>
    </dsp:sp>
    <dsp:sp modelId="{AE121B43-1232-4C3D-A4E4-E975901E4B03}">
      <dsp:nvSpPr>
        <dsp:cNvPr id="0" name=""/>
        <dsp:cNvSpPr/>
      </dsp:nvSpPr>
      <dsp:spPr>
        <a:xfrm>
          <a:off x="840378" y="393976"/>
          <a:ext cx="3677578" cy="3677578"/>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Change Control</a:t>
          </a:r>
        </a:p>
        <a:p>
          <a:pPr lvl="0" algn="ctr" defTabSz="622300">
            <a:lnSpc>
              <a:spcPct val="90000"/>
            </a:lnSpc>
            <a:spcBef>
              <a:spcPct val="0"/>
            </a:spcBef>
            <a:spcAft>
              <a:spcPct val="35000"/>
            </a:spcAft>
          </a:pPr>
          <a:r>
            <a:rPr lang="en-US" sz="1400" kern="1200" dirty="0" smtClean="0"/>
            <a:t>Protects the Environment and Executes</a:t>
          </a:r>
          <a:endParaRPr lang="en-US" sz="1400" kern="1200" dirty="0"/>
        </a:p>
      </dsp:txBody>
      <dsp:txXfrm>
        <a:off x="1208574" y="2302377"/>
        <a:ext cx="1357201" cy="1006956"/>
      </dsp:txXfrm>
    </dsp:sp>
    <dsp:sp modelId="{C92A306E-7141-499B-BAF6-6FE074574A4C}">
      <dsp:nvSpPr>
        <dsp:cNvPr id="0" name=""/>
        <dsp:cNvSpPr/>
      </dsp:nvSpPr>
      <dsp:spPr>
        <a:xfrm>
          <a:off x="840378" y="270514"/>
          <a:ext cx="3677578" cy="3677578"/>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Ideas, Improvements, New Functionality</a:t>
          </a:r>
        </a:p>
        <a:p>
          <a:pPr lvl="0" algn="ctr" defTabSz="622300">
            <a:lnSpc>
              <a:spcPct val="90000"/>
            </a:lnSpc>
            <a:spcBef>
              <a:spcPct val="0"/>
            </a:spcBef>
            <a:spcAft>
              <a:spcPct val="35000"/>
            </a:spcAft>
          </a:pPr>
          <a:r>
            <a:rPr lang="en-US" sz="1400" kern="1200" dirty="0" smtClean="0"/>
            <a:t>Drives Change</a:t>
          </a:r>
          <a:endParaRPr lang="en-US" sz="1400" kern="1200" dirty="0"/>
        </a:p>
      </dsp:txBody>
      <dsp:txXfrm>
        <a:off x="1208574" y="1032736"/>
        <a:ext cx="1357201" cy="1006956"/>
      </dsp:txXfrm>
    </dsp:sp>
    <dsp:sp modelId="{706808BD-C7A8-4D8B-9520-CCA94735444C}">
      <dsp:nvSpPr>
        <dsp:cNvPr id="0" name=""/>
        <dsp:cNvSpPr/>
      </dsp:nvSpPr>
      <dsp:spPr>
        <a:xfrm>
          <a:off x="736180" y="42855"/>
          <a:ext cx="4132898" cy="4132898"/>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5903A7-E874-4072-89C3-DD7DDBF4E897}">
      <dsp:nvSpPr>
        <dsp:cNvPr id="0" name=""/>
        <dsp:cNvSpPr/>
      </dsp:nvSpPr>
      <dsp:spPr>
        <a:xfrm>
          <a:off x="736180" y="166316"/>
          <a:ext cx="4132898" cy="4132898"/>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8EC04D-11D0-4B7A-95CE-A2993D07B5DB}">
      <dsp:nvSpPr>
        <dsp:cNvPr id="0" name=""/>
        <dsp:cNvSpPr/>
      </dsp:nvSpPr>
      <dsp:spPr>
        <a:xfrm>
          <a:off x="612719" y="166316"/>
          <a:ext cx="4132898" cy="4132898"/>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07BB9-58D5-4E46-ACD4-9199B9AF96AA}">
      <dsp:nvSpPr>
        <dsp:cNvPr id="0" name=""/>
        <dsp:cNvSpPr/>
      </dsp:nvSpPr>
      <dsp:spPr>
        <a:xfrm>
          <a:off x="612719" y="42855"/>
          <a:ext cx="4132898" cy="4132898"/>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E9816-DFAC-4FE1-8103-BF40F2E6EA3A}" type="datetimeFigureOut">
              <a:rPr lang="en-US" smtClean="0"/>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FAE4-9AAD-4148-9AE3-92674DCF89D2}" type="slidenum">
              <a:rPr lang="en-US" smtClean="0"/>
              <a:t>‹#›</a:t>
            </a:fld>
            <a:endParaRPr lang="en-US"/>
          </a:p>
        </p:txBody>
      </p:sp>
    </p:spTree>
    <p:extLst>
      <p:ext uri="{BB962C8B-B14F-4D97-AF65-F5344CB8AC3E}">
        <p14:creationId xmlns:p14="http://schemas.microsoft.com/office/powerpoint/2010/main" val="264970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A3906-5EC9-4029-BF49-DDD886D786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347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BBEAC2-CA4F-3343-BC79-48189AC8D4A6}"/>
              </a:ext>
            </a:extLst>
          </p:cNvPr>
          <p:cNvPicPr>
            <a:picLocks noChangeAspect="1"/>
          </p:cNvPicPr>
          <p:nvPr userDrawn="1"/>
        </p:nvPicPr>
        <p:blipFill>
          <a:blip r:embed="rId2"/>
          <a:stretch>
            <a:fillRect/>
          </a:stretch>
        </p:blipFill>
        <p:spPr>
          <a:xfrm>
            <a:off x="-36576" y="0"/>
            <a:ext cx="9179728" cy="6884796"/>
          </a:xfrm>
          <a:prstGeom prst="rect">
            <a:avLst/>
          </a:prstGeom>
        </p:spPr>
      </p:pic>
    </p:spTree>
    <p:extLst>
      <p:ext uri="{BB962C8B-B14F-4D97-AF65-F5344CB8AC3E}">
        <p14:creationId xmlns:p14="http://schemas.microsoft.com/office/powerpoint/2010/main" val="10112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AB5B-17E5-664C-B97B-AA6DEA12A62B}"/>
              </a:ext>
            </a:extLst>
          </p:cNvPr>
          <p:cNvSpPr>
            <a:spLocks noGrp="1"/>
          </p:cNvSpPr>
          <p:nvPr>
            <p:ph type="title"/>
          </p:nvPr>
        </p:nvSpPr>
        <p:spPr>
          <a:xfrm>
            <a:off x="1316182" y="1709739"/>
            <a:ext cx="7194406"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CE3A2D-8E3A-4C41-B663-703787F3DB7C}"/>
              </a:ext>
            </a:extLst>
          </p:cNvPr>
          <p:cNvSpPr>
            <a:spLocks noGrp="1"/>
          </p:cNvSpPr>
          <p:nvPr>
            <p:ph type="body" idx="1"/>
          </p:nvPr>
        </p:nvSpPr>
        <p:spPr>
          <a:xfrm>
            <a:off x="1316182" y="4589464"/>
            <a:ext cx="7194406"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B1AF37-A026-8043-8215-5A828640090E}"/>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5" name="Footer Placeholder 4">
            <a:extLst>
              <a:ext uri="{FF2B5EF4-FFF2-40B4-BE49-F238E27FC236}">
                <a16:creationId xmlns:a16="http://schemas.microsoft.com/office/drawing/2014/main" id="{A9BD3FDF-A07C-D74F-BA25-63CEECA3C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6026-BA40-B14F-AD5A-2D576287ACA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A30196A2-5576-E549-A061-B0C0655F9CAA}"/>
              </a:ext>
            </a:extLst>
          </p:cNvPr>
          <p:cNvPicPr>
            <a:picLocks noChangeAspect="1"/>
          </p:cNvPicPr>
          <p:nvPr userDrawn="1"/>
        </p:nvPicPr>
        <p:blipFill rotWithShape="1">
          <a:blip r:embed="rId2"/>
          <a:srcRect r="88030"/>
          <a:stretch/>
        </p:blipFill>
        <p:spPr>
          <a:xfrm>
            <a:off x="0" y="0"/>
            <a:ext cx="1094509" cy="6858000"/>
          </a:xfrm>
          <a:prstGeom prst="rect">
            <a:avLst/>
          </a:prstGeom>
        </p:spPr>
      </p:pic>
    </p:spTree>
    <p:extLst>
      <p:ext uri="{BB962C8B-B14F-4D97-AF65-F5344CB8AC3E}">
        <p14:creationId xmlns:p14="http://schemas.microsoft.com/office/powerpoint/2010/main" val="24162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7BD3D19B-A672-2A41-B04E-B9CD85C0F4AC}"/>
              </a:ext>
            </a:extLst>
          </p:cNvPr>
          <p:cNvPicPr>
            <a:picLocks noChangeAspect="1"/>
          </p:cNvPicPr>
          <p:nvPr userDrawn="1"/>
        </p:nvPicPr>
        <p:blipFill>
          <a:blip r:embed="rId2"/>
          <a:stretch>
            <a:fillRect/>
          </a:stretch>
        </p:blipFill>
        <p:spPr>
          <a:xfrm>
            <a:off x="0" y="5943600"/>
            <a:ext cx="9144000" cy="914400"/>
          </a:xfrm>
          <a:prstGeom prst="rect">
            <a:avLst/>
          </a:prstGeom>
        </p:spPr>
      </p:pic>
      <p:pic>
        <p:nvPicPr>
          <p:cNvPr id="9" name="Picture 8">
            <a:extLst>
              <a:ext uri="{FF2B5EF4-FFF2-40B4-BE49-F238E27FC236}">
                <a16:creationId xmlns:a16="http://schemas.microsoft.com/office/drawing/2014/main" id="{0E072C19-6F0A-524D-94A8-B9512F74187E}"/>
              </a:ext>
            </a:extLst>
          </p:cNvPr>
          <p:cNvPicPr>
            <a:picLocks noChangeAspect="1"/>
          </p:cNvPicPr>
          <p:nvPr userDrawn="1"/>
        </p:nvPicPr>
        <p:blipFill rotWithShape="1">
          <a:blip r:embed="rId2"/>
          <a:srcRect t="85116"/>
          <a:stretch/>
        </p:blipFill>
        <p:spPr>
          <a:xfrm>
            <a:off x="0" y="0"/>
            <a:ext cx="9144000" cy="136095"/>
          </a:xfrm>
          <a:prstGeom prst="rect">
            <a:avLst/>
          </a:prstGeom>
        </p:spPr>
      </p:pic>
    </p:spTree>
    <p:extLst>
      <p:ext uri="{BB962C8B-B14F-4D97-AF65-F5344CB8AC3E}">
        <p14:creationId xmlns:p14="http://schemas.microsoft.com/office/powerpoint/2010/main" val="197597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E97AB403-CBE8-2F4B-A7C5-B5991F446AB2}"/>
              </a:ext>
            </a:extLst>
          </p:cNvPr>
          <p:cNvPicPr>
            <a:picLocks noChangeAspect="1"/>
          </p:cNvPicPr>
          <p:nvPr userDrawn="1"/>
        </p:nvPicPr>
        <p:blipFill>
          <a:blip r:embed="rId2"/>
          <a:stretch>
            <a:fillRect/>
          </a:stretch>
        </p:blipFill>
        <p:spPr>
          <a:xfrm>
            <a:off x="0" y="5942012"/>
            <a:ext cx="9144000" cy="914400"/>
          </a:xfrm>
          <a:prstGeom prst="rect">
            <a:avLst/>
          </a:prstGeom>
        </p:spPr>
      </p:pic>
      <p:pic>
        <p:nvPicPr>
          <p:cNvPr id="9" name="Picture 8">
            <a:extLst>
              <a:ext uri="{FF2B5EF4-FFF2-40B4-BE49-F238E27FC236}">
                <a16:creationId xmlns:a16="http://schemas.microsoft.com/office/drawing/2014/main" id="{4971862B-DE00-F149-A28B-8AA5D508268E}"/>
              </a:ext>
            </a:extLst>
          </p:cNvPr>
          <p:cNvPicPr>
            <a:picLocks noChangeAspect="1"/>
          </p:cNvPicPr>
          <p:nvPr userDrawn="1"/>
        </p:nvPicPr>
        <p:blipFill rotWithShape="1">
          <a:blip r:embed="rId2"/>
          <a:srcRect t="85448"/>
          <a:stretch/>
        </p:blipFill>
        <p:spPr>
          <a:xfrm>
            <a:off x="0" y="3461"/>
            <a:ext cx="9144000" cy="133063"/>
          </a:xfrm>
          <a:prstGeom prst="rect">
            <a:avLst/>
          </a:prstGeom>
        </p:spPr>
      </p:pic>
    </p:spTree>
    <p:extLst>
      <p:ext uri="{BB962C8B-B14F-4D97-AF65-F5344CB8AC3E}">
        <p14:creationId xmlns:p14="http://schemas.microsoft.com/office/powerpoint/2010/main" val="398053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C929-17E1-1C4F-8ECF-5D67FB9F0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282DB-94A5-8543-AAF8-723EAE8E113B}"/>
              </a:ext>
            </a:extLst>
          </p:cNvPr>
          <p:cNvSpPr>
            <a:spLocks noGrp="1"/>
          </p:cNvSpPr>
          <p:nvPr>
            <p:ph sz="half" idx="1"/>
          </p:nvPr>
        </p:nvSpPr>
        <p:spPr>
          <a:xfrm>
            <a:off x="6286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FDBEE-DC18-804E-855A-4D1F448FC68E}"/>
              </a:ext>
            </a:extLst>
          </p:cNvPr>
          <p:cNvSpPr>
            <a:spLocks noGrp="1"/>
          </p:cNvSpPr>
          <p:nvPr>
            <p:ph sz="half" idx="2"/>
          </p:nvPr>
        </p:nvSpPr>
        <p:spPr>
          <a:xfrm>
            <a:off x="46291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D59F47-78A5-4349-9ABD-D551B145A401}"/>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6" name="Footer Placeholder 5">
            <a:extLst>
              <a:ext uri="{FF2B5EF4-FFF2-40B4-BE49-F238E27FC236}">
                <a16:creationId xmlns:a16="http://schemas.microsoft.com/office/drawing/2014/main" id="{B8BFB891-9588-1E4F-BA37-674775043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A831A-2E7F-0F4E-B06D-24293113961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AA6D5F12-49FE-4442-8B76-D306DB5375AD}"/>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146355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15E9-3BA6-2D42-88E5-221FE44E52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CF85E-07B0-F241-8887-931064ACFA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A9C2F2-3A38-E24E-98D8-2EFAF829D192}"/>
              </a:ext>
            </a:extLst>
          </p:cNvPr>
          <p:cNvSpPr>
            <a:spLocks noGrp="1"/>
          </p:cNvSpPr>
          <p:nvPr>
            <p:ph sz="half" idx="2"/>
          </p:nvPr>
        </p:nvSpPr>
        <p:spPr>
          <a:xfrm>
            <a:off x="629842" y="2505075"/>
            <a:ext cx="3868340"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ADDA0-F520-4E4B-848D-3668A3C13F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81E883C-434E-9543-97B2-54D4A0BE02A0}"/>
              </a:ext>
            </a:extLst>
          </p:cNvPr>
          <p:cNvSpPr>
            <a:spLocks noGrp="1"/>
          </p:cNvSpPr>
          <p:nvPr>
            <p:ph sz="quarter" idx="4"/>
          </p:nvPr>
        </p:nvSpPr>
        <p:spPr>
          <a:xfrm>
            <a:off x="4629150" y="2505075"/>
            <a:ext cx="3887391"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B121F0-45C9-C94B-A9FA-D62AD086CB75}"/>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8" name="Footer Placeholder 7">
            <a:extLst>
              <a:ext uri="{FF2B5EF4-FFF2-40B4-BE49-F238E27FC236}">
                <a16:creationId xmlns:a16="http://schemas.microsoft.com/office/drawing/2014/main" id="{A9C61E54-498B-8E49-8937-C58975D4EC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E3E29-7C73-9246-BC37-9B5CA50D2301}"/>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10" name="Picture 9">
            <a:extLst>
              <a:ext uri="{FF2B5EF4-FFF2-40B4-BE49-F238E27FC236}">
                <a16:creationId xmlns:a16="http://schemas.microsoft.com/office/drawing/2014/main" id="{FFD1889C-F179-E244-A6C2-EF24FE81C371}"/>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79198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5E71-9419-6B49-AEF7-D698C98D8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BA8DB-D8E1-3742-833B-3724D8AE24B4}"/>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4" name="Footer Placeholder 3">
            <a:extLst>
              <a:ext uri="{FF2B5EF4-FFF2-40B4-BE49-F238E27FC236}">
                <a16:creationId xmlns:a16="http://schemas.microsoft.com/office/drawing/2014/main" id="{89D390BE-240D-1E44-A4FB-19E244F36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9E133-57DC-234C-955F-396A648D0710}"/>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86213591-99B2-864A-B61A-E9C32F74C3D0}"/>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242570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DAACB-C77B-D84B-8B8E-EE8CA0FF665B}"/>
              </a:ext>
            </a:extLst>
          </p:cNvPr>
          <p:cNvSpPr>
            <a:spLocks noGrp="1"/>
          </p:cNvSpPr>
          <p:nvPr>
            <p:ph type="dt" sz="half" idx="10"/>
          </p:nvPr>
        </p:nvSpPr>
        <p:spPr/>
        <p:txBody>
          <a:bodyPr/>
          <a:lstStyle/>
          <a:p>
            <a:fld id="{E7B23BC9-64A8-9549-87CA-F6F54DE25F39}" type="datetimeFigureOut">
              <a:rPr lang="en-US" smtClean="0"/>
              <a:t>4/1/2019</a:t>
            </a:fld>
            <a:endParaRPr lang="en-US"/>
          </a:p>
        </p:txBody>
      </p:sp>
      <p:sp>
        <p:nvSpPr>
          <p:cNvPr id="3" name="Footer Placeholder 2">
            <a:extLst>
              <a:ext uri="{FF2B5EF4-FFF2-40B4-BE49-F238E27FC236}">
                <a16:creationId xmlns:a16="http://schemas.microsoft.com/office/drawing/2014/main" id="{89565D40-5AE6-DE47-9409-38A4B23A1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05310-CFF8-8042-8A4D-B10870B0223C}"/>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C3D334EF-06D3-684F-B4F7-8EAD822CFCC5}"/>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374951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CF5EA-E7F9-A24A-9C7C-346A219F1D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E53BB1-CE02-2A42-9040-584ABD369C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97CAA9-D28E-F347-A51E-0AD98F99AB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B23BC9-64A8-9549-87CA-F6F54DE25F39}" type="datetimeFigureOut">
              <a:rPr lang="en-US" smtClean="0"/>
              <a:t>4/1/2019</a:t>
            </a:fld>
            <a:endParaRPr lang="en-US"/>
          </a:p>
        </p:txBody>
      </p:sp>
      <p:sp>
        <p:nvSpPr>
          <p:cNvPr id="5" name="Footer Placeholder 4">
            <a:extLst>
              <a:ext uri="{FF2B5EF4-FFF2-40B4-BE49-F238E27FC236}">
                <a16:creationId xmlns:a16="http://schemas.microsoft.com/office/drawing/2014/main" id="{7E508DE6-CB5F-C24C-96A2-1B017B1212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050C-36F2-EA4D-B56F-B08E022EAD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8ABA67-FC50-654E-8A96-218D4BBD5773}" type="slidenum">
              <a:rPr lang="en-US" smtClean="0"/>
              <a:t>‹#›</a:t>
            </a:fld>
            <a:endParaRPr lang="en-US"/>
          </a:p>
        </p:txBody>
      </p:sp>
    </p:spTree>
    <p:extLst>
      <p:ext uri="{BB962C8B-B14F-4D97-AF65-F5344CB8AC3E}">
        <p14:creationId xmlns:p14="http://schemas.microsoft.com/office/powerpoint/2010/main" val="41238415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Lst>
  <p:txStyles>
    <p:titleStyle>
      <a:lvl1pPr algn="l" defTabSz="685800" rtl="0" eaLnBrk="1" latinLnBrk="0" hangingPunct="1">
        <a:lnSpc>
          <a:spcPct val="90000"/>
        </a:lnSpc>
        <a:spcBef>
          <a:spcPct val="0"/>
        </a:spcBef>
        <a:buNone/>
        <a:defRPr sz="3300" b="1" i="0" kern="1200">
          <a:solidFill>
            <a:srgbClr val="9C2D3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40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54" y="325282"/>
            <a:ext cx="9211854" cy="5401524"/>
          </a:xfrm>
          <a:prstGeom prst="rect">
            <a:avLst/>
          </a:prstGeom>
        </p:spPr>
      </p:pic>
    </p:spTree>
    <p:extLst>
      <p:ext uri="{BB962C8B-B14F-4D97-AF65-F5344CB8AC3E}">
        <p14:creationId xmlns:p14="http://schemas.microsoft.com/office/powerpoint/2010/main" val="1081201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2015 FCC Study</a:t>
            </a:r>
            <a:endParaRPr lang="en-US" dirty="0"/>
          </a:p>
        </p:txBody>
      </p:sp>
      <p:sp>
        <p:nvSpPr>
          <p:cNvPr id="2" name="Content Placeholder 1"/>
          <p:cNvSpPr>
            <a:spLocks noGrp="1"/>
          </p:cNvSpPr>
          <p:nvPr>
            <p:ph idx="1"/>
          </p:nvPr>
        </p:nvSpPr>
        <p:spPr/>
        <p:txBody>
          <a:bodyPr>
            <a:noAutofit/>
          </a:bodyPr>
          <a:lstStyle/>
          <a:p>
            <a:pPr>
              <a:buFont typeface="Arial" panose="020B0604020202020204" pitchFamily="34" charset="0"/>
              <a:buChar char="•"/>
            </a:pPr>
            <a:r>
              <a:rPr lang="en-US" sz="1800" dirty="0"/>
              <a:t>17 percent of all Americans (55 million people) lack access to 25 Mbps/3 Mbps service. </a:t>
            </a:r>
          </a:p>
          <a:p>
            <a:pPr>
              <a:buFont typeface="Arial" panose="020B0604020202020204" pitchFamily="34" charset="0"/>
              <a:buChar char="•"/>
            </a:pPr>
            <a:r>
              <a:rPr lang="en-US" sz="1800" dirty="0"/>
              <a:t>53 percent of rural Americans (22 million people) lack access to 25 Mbps/3 Mbps. </a:t>
            </a:r>
          </a:p>
          <a:p>
            <a:pPr lvl="1">
              <a:buFont typeface="Arial" panose="020B0604020202020204" pitchFamily="34" charset="0"/>
              <a:buChar char="•"/>
            </a:pPr>
            <a:r>
              <a:rPr lang="en-US" sz="1500" dirty="0"/>
              <a:t>By contrast, only 8 percent of urban Americans lack access to 25 Mbps/3 Mbps broadband.</a:t>
            </a:r>
          </a:p>
          <a:p>
            <a:pPr>
              <a:buFont typeface="Arial" panose="020B0604020202020204" pitchFamily="34" charset="0"/>
              <a:buChar char="•"/>
            </a:pPr>
            <a:r>
              <a:rPr lang="en-US" sz="1800" dirty="0"/>
              <a:t>Rural America continues to be underserved at all speeds:  20 percent lack access even to service at 4 Mbps/1 Mbps, down only 1 percent from 2011, and 31 percent lack access to 10 Mbps/1 Mbps, down only 4 percent from 2011.</a:t>
            </a:r>
          </a:p>
          <a:p>
            <a:pPr>
              <a:buFont typeface="Arial" panose="020B0604020202020204" pitchFamily="34" charset="0"/>
              <a:buChar char="•"/>
            </a:pPr>
            <a:r>
              <a:rPr lang="en-US" sz="1800" dirty="0"/>
              <a:t>63 percent of Americans living on Tribal lands (2.5 million people) lack access to 25 Mbps/3 Mbps broadband</a:t>
            </a:r>
          </a:p>
          <a:p>
            <a:pPr>
              <a:buFont typeface="Arial" panose="020B0604020202020204" pitchFamily="34" charset="0"/>
              <a:buChar char="•"/>
            </a:pPr>
            <a:r>
              <a:rPr lang="en-US" sz="1800" dirty="0"/>
              <a:t>85 percent living in rural areas of Tribal lands (1.7 million people) lack access.</a:t>
            </a:r>
          </a:p>
          <a:p>
            <a:endParaRPr lang="en-US" sz="1800" dirty="0"/>
          </a:p>
          <a:p>
            <a:endParaRPr lang="en-US" sz="1800" dirty="0"/>
          </a:p>
        </p:txBody>
      </p:sp>
    </p:spTree>
    <p:extLst>
      <p:ext uri="{BB962C8B-B14F-4D97-AF65-F5344CB8AC3E}">
        <p14:creationId xmlns:p14="http://schemas.microsoft.com/office/powerpoint/2010/main" val="3089801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a:t>
            </a:r>
            <a:r>
              <a:rPr lang="en-US" dirty="0" smtClean="0"/>
              <a:t>Modernization</a:t>
            </a:r>
            <a:endParaRPr lang="en-US" dirty="0"/>
          </a:p>
        </p:txBody>
      </p:sp>
      <p:sp>
        <p:nvSpPr>
          <p:cNvPr id="4" name="Content Placeholder 3"/>
          <p:cNvSpPr>
            <a:spLocks noGrp="1"/>
          </p:cNvSpPr>
          <p:nvPr>
            <p:ph idx="1"/>
          </p:nvPr>
        </p:nvSpPr>
        <p:spPr>
          <a:xfrm>
            <a:off x="628650" y="1825625"/>
            <a:ext cx="6306842" cy="3981451"/>
          </a:xfrm>
        </p:spPr>
        <p:txBody>
          <a:bodyPr>
            <a:normAutofit fontScale="85000" lnSpcReduction="20000"/>
          </a:bodyPr>
          <a:lstStyle/>
          <a:p>
            <a:pPr marL="0" indent="0">
              <a:buNone/>
            </a:pPr>
            <a:r>
              <a:rPr lang="en-US" sz="2850" i="1" dirty="0"/>
              <a:t>Bandwidth needs grow over time, but the majority of IHS facilities cannot increase network bandwidth without significant upgrades</a:t>
            </a:r>
          </a:p>
          <a:p>
            <a:r>
              <a:rPr lang="en-US" dirty="0" smtClean="0"/>
              <a:t>Modern </a:t>
            </a:r>
            <a:r>
              <a:rPr lang="en-US" dirty="0"/>
              <a:t>wired broadband uses Ethernet Circuits over fiber cable.</a:t>
            </a:r>
          </a:p>
          <a:p>
            <a:r>
              <a:rPr lang="en-US" dirty="0"/>
              <a:t>Many rural parts of the U.S. still use Time Division Multiplex (TDM) over copper cable. </a:t>
            </a:r>
            <a:r>
              <a:rPr lang="en-US" dirty="0" smtClean="0"/>
              <a:t>Limited upgrade options</a:t>
            </a:r>
          </a:p>
          <a:p>
            <a:r>
              <a:rPr lang="en-US" dirty="0" smtClean="0"/>
              <a:t>Migrating to Ethernet is very expensive (&gt;$1M per location in many cases)– </a:t>
            </a:r>
            <a:r>
              <a:rPr lang="en-US" dirty="0"/>
              <a:t>Mostly because of the special construction costs to lay </a:t>
            </a:r>
            <a:r>
              <a:rPr lang="en-US" dirty="0" smtClean="0"/>
              <a:t>underground fiber.</a:t>
            </a:r>
            <a:endParaRPr lang="en-US" dirty="0"/>
          </a:p>
          <a:p>
            <a:r>
              <a:rPr lang="en-US" dirty="0"/>
              <a:t>Monthly bandwidth costs after Ethernet upgrades are generally lower at most IHS facilities, but significantly higher for </a:t>
            </a:r>
            <a:r>
              <a:rPr lang="en-US" dirty="0" smtClean="0"/>
              <a:t>approximately </a:t>
            </a:r>
            <a:r>
              <a:rPr lang="en-US" dirty="0"/>
              <a:t>~10% of IHS facilities surveyed. </a:t>
            </a:r>
          </a:p>
        </p:txBody>
      </p:sp>
      <p:grpSp>
        <p:nvGrpSpPr>
          <p:cNvPr id="5" name="Group 4" title="58% of IHS Circuits are T1"/>
          <p:cNvGrpSpPr/>
          <p:nvPr/>
        </p:nvGrpSpPr>
        <p:grpSpPr>
          <a:xfrm>
            <a:off x="7067774" y="2226470"/>
            <a:ext cx="1804439" cy="1059157"/>
            <a:chOff x="331114" y="4233601"/>
            <a:chExt cx="2405918" cy="1412209"/>
          </a:xfrm>
        </p:grpSpPr>
        <p:sp>
          <p:nvSpPr>
            <p:cNvPr id="6" name="Rectangle 5"/>
            <p:cNvSpPr/>
            <p:nvPr/>
          </p:nvSpPr>
          <p:spPr>
            <a:xfrm>
              <a:off x="839013" y="4233601"/>
              <a:ext cx="1390124" cy="923329"/>
            </a:xfrm>
            <a:prstGeom prst="rect">
              <a:avLst/>
            </a:prstGeom>
            <a:noFill/>
          </p:spPr>
          <p:txBody>
            <a:bodyPr wrap="none" lIns="68580" tIns="34290" rIns="68580" bIns="34290">
              <a:spAutoFit/>
            </a:bodyPr>
            <a:lstStyle/>
            <a:p>
              <a:pPr algn="ctr" defTabSz="685800"/>
              <a:r>
                <a:rPr lang="en-US" sz="4050" b="1" dirty="0">
                  <a:ln w="22225">
                    <a:solidFill>
                      <a:srgbClr val="9B2D1F"/>
                    </a:solidFill>
                    <a:prstDash val="solid"/>
                  </a:ln>
                  <a:solidFill>
                    <a:srgbClr val="FF0000"/>
                  </a:solidFill>
                  <a:latin typeface="Calibri" panose="020F0502020204030204"/>
                </a:rPr>
                <a:t>58%</a:t>
              </a:r>
              <a:endParaRPr lang="en-US" sz="1500" b="1" dirty="0">
                <a:ln w="22225">
                  <a:solidFill>
                    <a:srgbClr val="9B2D1F"/>
                  </a:solidFill>
                  <a:prstDash val="solid"/>
                </a:ln>
                <a:solidFill>
                  <a:srgbClr val="FF0000"/>
                </a:solidFill>
                <a:latin typeface="Calibri" panose="020F0502020204030204"/>
              </a:endParaRPr>
            </a:p>
          </p:txBody>
        </p:sp>
        <p:sp>
          <p:nvSpPr>
            <p:cNvPr id="7" name="TextBox 6"/>
            <p:cNvSpPr txBox="1"/>
            <p:nvPr/>
          </p:nvSpPr>
          <p:spPr>
            <a:xfrm>
              <a:off x="331114" y="4968702"/>
              <a:ext cx="2405918" cy="677108"/>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of All IHS Circuits are T1 (1.5Mb)</a:t>
              </a:r>
            </a:p>
          </p:txBody>
        </p:sp>
      </p:grpSp>
      <p:grpSp>
        <p:nvGrpSpPr>
          <p:cNvPr id="8" name="Group 7" title="200 Tribal and Federal Locations only have T1 Connections"/>
          <p:cNvGrpSpPr/>
          <p:nvPr/>
        </p:nvGrpSpPr>
        <p:grpSpPr>
          <a:xfrm>
            <a:off x="7067774" y="4038400"/>
            <a:ext cx="1804439" cy="1474656"/>
            <a:chOff x="331114" y="4233601"/>
            <a:chExt cx="2405918" cy="1966207"/>
          </a:xfrm>
        </p:grpSpPr>
        <p:sp>
          <p:nvSpPr>
            <p:cNvPr id="9" name="Rectangle 8"/>
            <p:cNvSpPr/>
            <p:nvPr/>
          </p:nvSpPr>
          <p:spPr>
            <a:xfrm>
              <a:off x="915955" y="4233601"/>
              <a:ext cx="1236237" cy="923329"/>
            </a:xfrm>
            <a:prstGeom prst="rect">
              <a:avLst/>
            </a:prstGeom>
            <a:noFill/>
          </p:spPr>
          <p:txBody>
            <a:bodyPr wrap="none" lIns="68580" tIns="34290" rIns="68580" bIns="34290">
              <a:spAutoFit/>
            </a:bodyPr>
            <a:lstStyle/>
            <a:p>
              <a:pPr algn="ctr" defTabSz="685800"/>
              <a:r>
                <a:rPr lang="en-US" sz="4050" b="1" dirty="0">
                  <a:ln w="22225">
                    <a:solidFill>
                      <a:srgbClr val="9B2D1F"/>
                    </a:solidFill>
                    <a:prstDash val="solid"/>
                  </a:ln>
                  <a:solidFill>
                    <a:srgbClr val="FF0000"/>
                  </a:solidFill>
                  <a:latin typeface="Calibri" panose="020F0502020204030204"/>
                </a:rPr>
                <a:t>200</a:t>
              </a:r>
              <a:endParaRPr lang="en-US" sz="1500" b="1" dirty="0">
                <a:ln w="22225">
                  <a:solidFill>
                    <a:srgbClr val="9B2D1F"/>
                  </a:solidFill>
                  <a:prstDash val="solid"/>
                </a:ln>
                <a:solidFill>
                  <a:srgbClr val="FF0000"/>
                </a:solidFill>
                <a:latin typeface="Calibri" panose="020F0502020204030204"/>
              </a:endParaRPr>
            </a:p>
          </p:txBody>
        </p:sp>
        <p:sp>
          <p:nvSpPr>
            <p:cNvPr id="10" name="TextBox 9"/>
            <p:cNvSpPr txBox="1"/>
            <p:nvPr/>
          </p:nvSpPr>
          <p:spPr>
            <a:xfrm>
              <a:off x="331114" y="4968702"/>
              <a:ext cx="2405918" cy="1231106"/>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Tribal and Federal locations only have a T1 connection to the IHS network</a:t>
              </a:r>
            </a:p>
          </p:txBody>
        </p:sp>
      </p:grpSp>
    </p:spTree>
    <p:extLst>
      <p:ext uri="{BB962C8B-B14F-4D97-AF65-F5344CB8AC3E}">
        <p14:creationId xmlns:p14="http://schemas.microsoft.com/office/powerpoint/2010/main" val="3903596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424" y="1038386"/>
            <a:ext cx="8105613" cy="3108543"/>
          </a:xfrm>
          <a:prstGeom prst="rect">
            <a:avLst/>
          </a:prstGeom>
          <a:noFill/>
        </p:spPr>
        <p:txBody>
          <a:bodyPr wrap="square" rtlCol="0">
            <a:spAutoFit/>
          </a:bodyPr>
          <a:lstStyle/>
          <a:p>
            <a:r>
              <a:rPr lang="en-US" sz="2800" dirty="0" smtClean="0"/>
              <a:t>Thank you</a:t>
            </a:r>
          </a:p>
          <a:p>
            <a:endParaRPr lang="en-US" sz="2800" dirty="0"/>
          </a:p>
          <a:p>
            <a:r>
              <a:rPr lang="en-US" sz="2800" dirty="0" smtClean="0"/>
              <a:t>Mitchell Thornbrugh</a:t>
            </a:r>
          </a:p>
          <a:p>
            <a:r>
              <a:rPr lang="en-US" sz="2800" dirty="0" smtClean="0"/>
              <a:t>Acting Chief Information Officer</a:t>
            </a:r>
          </a:p>
          <a:p>
            <a:r>
              <a:rPr lang="en-US" sz="2800" dirty="0" smtClean="0"/>
              <a:t>Indian Health Service</a:t>
            </a:r>
          </a:p>
          <a:p>
            <a:r>
              <a:rPr lang="en-US" sz="2800" dirty="0"/>
              <a:t>m: (240)620-3117 | w: (</a:t>
            </a:r>
            <a:r>
              <a:rPr lang="en-US" sz="2800" dirty="0" smtClean="0"/>
              <a:t>301)443-2019</a:t>
            </a:r>
          </a:p>
          <a:p>
            <a:r>
              <a:rPr lang="en-US" sz="2800" dirty="0"/>
              <a:t>M</a:t>
            </a:r>
            <a:r>
              <a:rPr lang="en-US" sz="2800" dirty="0" smtClean="0"/>
              <a:t>itchell.Thornbrugh@ihs.gov</a:t>
            </a:r>
            <a:endParaRPr lang="en-US" sz="2800" dirty="0"/>
          </a:p>
        </p:txBody>
      </p:sp>
    </p:spTree>
    <p:extLst>
      <p:ext uri="{BB962C8B-B14F-4D97-AF65-F5344CB8AC3E}">
        <p14:creationId xmlns:p14="http://schemas.microsoft.com/office/powerpoint/2010/main" val="33243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4524536" cy="3981451"/>
          </a:xfrm>
        </p:spPr>
        <p:txBody>
          <a:bodyPr>
            <a:normAutofit/>
          </a:bodyPr>
          <a:lstStyle/>
          <a:p>
            <a:pPr marL="0" indent="0">
              <a:buNone/>
            </a:pPr>
            <a:r>
              <a:rPr lang="en-US" sz="2700" dirty="0"/>
              <a:t>Mission:</a:t>
            </a:r>
          </a:p>
          <a:p>
            <a:pPr marL="0" indent="0">
              <a:buNone/>
            </a:pPr>
            <a:r>
              <a:rPr lang="en-US" sz="2700" dirty="0"/>
              <a:t>…to raise the physical, mental, social, and spiritual health of American Indians and Alaska Natives to the highest level</a:t>
            </a:r>
          </a:p>
        </p:txBody>
      </p:sp>
      <p:pic>
        <p:nvPicPr>
          <p:cNvPr id="4" name="Picture 3"/>
          <p:cNvPicPr>
            <a:picLocks noChangeAspect="1"/>
          </p:cNvPicPr>
          <p:nvPr/>
        </p:nvPicPr>
        <p:blipFill>
          <a:blip r:embed="rId2"/>
          <a:stretch>
            <a:fillRect/>
          </a:stretch>
        </p:blipFill>
        <p:spPr>
          <a:xfrm>
            <a:off x="5444675" y="1901725"/>
            <a:ext cx="3287233" cy="2492043"/>
          </a:xfrm>
          <a:prstGeom prst="rect">
            <a:avLst/>
          </a:prstGeom>
        </p:spPr>
      </p:pic>
      <p:sp>
        <p:nvSpPr>
          <p:cNvPr id="5" name="Rectangle 4"/>
          <p:cNvSpPr/>
          <p:nvPr/>
        </p:nvSpPr>
        <p:spPr>
          <a:xfrm>
            <a:off x="1141064" y="523810"/>
            <a:ext cx="6529388" cy="600164"/>
          </a:xfrm>
          <a:prstGeom prst="rect">
            <a:avLst/>
          </a:prstGeom>
        </p:spPr>
        <p:txBody>
          <a:bodyPr wrap="square">
            <a:spAutoFit/>
          </a:bodyPr>
          <a:lstStyle/>
          <a:p>
            <a:pPr algn="ctr" defTabSz="685800"/>
            <a:r>
              <a:rPr lang="en-US" sz="3300" dirty="0">
                <a:solidFill>
                  <a:prstClr val="black"/>
                </a:solidFill>
                <a:latin typeface="Calibri" panose="020F0502020204030204"/>
              </a:rPr>
              <a:t>INDIAN HEALTH SERVICE</a:t>
            </a:r>
          </a:p>
        </p:txBody>
      </p:sp>
    </p:spTree>
    <p:extLst>
      <p:ext uri="{BB962C8B-B14F-4D97-AF65-F5344CB8AC3E}">
        <p14:creationId xmlns:p14="http://schemas.microsoft.com/office/powerpoint/2010/main" val="3117242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857251"/>
            <a:ext cx="7233059" cy="4767779"/>
          </a:xfrm>
          <a:prstGeom prst="rect">
            <a:avLst/>
          </a:prstGeom>
        </p:spPr>
      </p:pic>
      <p:sp>
        <p:nvSpPr>
          <p:cNvPr id="5" name="TextBox 4"/>
          <p:cNvSpPr txBox="1"/>
          <p:nvPr/>
        </p:nvSpPr>
        <p:spPr>
          <a:xfrm>
            <a:off x="7233060" y="857250"/>
            <a:ext cx="1910941" cy="4801314"/>
          </a:xfrm>
          <a:prstGeom prst="rect">
            <a:avLst/>
          </a:prstGeom>
          <a:solidFill>
            <a:schemeClr val="accent2"/>
          </a:solidFill>
        </p:spPr>
        <p:txBody>
          <a:bodyPr wrap="square" rtlCol="0">
            <a:spAutoFit/>
          </a:bodyPr>
          <a:lstStyle/>
          <a:p>
            <a:pPr algn="ctr"/>
            <a:endParaRPr lang="en-US" dirty="0">
              <a:solidFill>
                <a:schemeClr val="bg1"/>
              </a:solidFill>
            </a:endParaRPr>
          </a:p>
          <a:p>
            <a:pPr algn="ctr"/>
            <a:r>
              <a:rPr lang="en-US" dirty="0">
                <a:solidFill>
                  <a:schemeClr val="bg1"/>
                </a:solidFill>
              </a:rPr>
              <a:t>Annual Patient Services:</a:t>
            </a:r>
          </a:p>
          <a:p>
            <a:pPr algn="ctr"/>
            <a:endParaRPr lang="en-US" dirty="0">
              <a:solidFill>
                <a:schemeClr val="bg1"/>
              </a:solidFill>
            </a:endParaRPr>
          </a:p>
          <a:p>
            <a:pPr algn="ctr"/>
            <a:endParaRPr lang="en-US" dirty="0">
              <a:solidFill>
                <a:schemeClr val="bg1"/>
              </a:solidFill>
            </a:endParaRPr>
          </a:p>
          <a:p>
            <a:pPr algn="ctr"/>
            <a:r>
              <a:rPr lang="fr-FR" dirty="0">
                <a:solidFill>
                  <a:schemeClr val="bg1"/>
                </a:solidFill>
              </a:rPr>
              <a:t>Inpatient Admissions: 39,305</a:t>
            </a:r>
          </a:p>
          <a:p>
            <a:pPr algn="ctr"/>
            <a:endParaRPr lang="fr-FR" dirty="0">
              <a:solidFill>
                <a:schemeClr val="bg1"/>
              </a:solidFill>
            </a:endParaRPr>
          </a:p>
          <a:p>
            <a:pPr algn="ctr"/>
            <a:r>
              <a:rPr lang="fr-FR" dirty="0">
                <a:solidFill>
                  <a:schemeClr val="bg1"/>
                </a:solidFill>
              </a:rPr>
              <a:t>Outpatient visits: 13,742,0788</a:t>
            </a:r>
          </a:p>
          <a:p>
            <a:pPr algn="ctr"/>
            <a:endParaRPr lang="fr-FR" dirty="0">
              <a:solidFill>
                <a:schemeClr val="bg1"/>
              </a:solidFill>
            </a:endParaRPr>
          </a:p>
          <a:p>
            <a:pPr algn="ctr"/>
            <a:r>
              <a:rPr lang="fr-FR" dirty="0">
                <a:solidFill>
                  <a:schemeClr val="bg1"/>
                </a:solidFill>
              </a:rPr>
              <a:t>40 Urban Programs</a:t>
            </a:r>
            <a:endParaRPr lang="en-US" sz="1350" dirty="0"/>
          </a:p>
          <a:p>
            <a:pPr algn="ctr"/>
            <a:endParaRPr lang="en-US" sz="1350" dirty="0"/>
          </a:p>
          <a:p>
            <a:pPr algn="ctr"/>
            <a:endParaRPr lang="en-US" sz="1350" dirty="0"/>
          </a:p>
          <a:p>
            <a:pPr algn="ctr"/>
            <a:endParaRPr lang="en-US" sz="1350" dirty="0"/>
          </a:p>
          <a:p>
            <a:pPr algn="ctr"/>
            <a:endParaRPr lang="en-US" sz="1350" dirty="0"/>
          </a:p>
        </p:txBody>
      </p:sp>
    </p:spTree>
    <p:extLst>
      <p:ext uri="{BB962C8B-B14F-4D97-AF65-F5344CB8AC3E}">
        <p14:creationId xmlns:p14="http://schemas.microsoft.com/office/powerpoint/2010/main" val="1142434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Deployments in IHS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69" y="1695747"/>
            <a:ext cx="4419277" cy="3535422"/>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746" y="1695747"/>
            <a:ext cx="4419278" cy="3535422"/>
          </a:xfrm>
          <a:prstGeom prst="rect">
            <a:avLst/>
          </a:prstGeom>
        </p:spPr>
      </p:pic>
    </p:spTree>
    <p:extLst>
      <p:ext uri="{BB962C8B-B14F-4D97-AF65-F5344CB8AC3E}">
        <p14:creationId xmlns:p14="http://schemas.microsoft.com/office/powerpoint/2010/main" val="4176297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5627" y="241140"/>
            <a:ext cx="7886700" cy="1325563"/>
          </a:xfrm>
        </p:spPr>
        <p:txBody>
          <a:bodyPr>
            <a:normAutofit/>
          </a:bodyPr>
          <a:lstStyle/>
          <a:p>
            <a:r>
              <a:rPr lang="en-US" dirty="0" smtClean="0"/>
              <a:t>National HIT Modernization </a:t>
            </a:r>
            <a:r>
              <a:rPr lang="en-US" dirty="0" smtClean="0"/>
              <a:t>High Level Activities</a:t>
            </a:r>
            <a:endParaRPr lang="en-US" dirty="0"/>
          </a:p>
        </p:txBody>
      </p:sp>
      <p:graphicFrame>
        <p:nvGraphicFramePr>
          <p:cNvPr id="5" name="Diagram 4" descr="Basic Timeline" title="SmartArt"/>
          <p:cNvGraphicFramePr/>
          <p:nvPr>
            <p:extLst>
              <p:ext uri="{D42A27DB-BD31-4B8C-83A1-F6EECF244321}">
                <p14:modId xmlns:p14="http://schemas.microsoft.com/office/powerpoint/2010/main" val="634380280"/>
              </p:ext>
            </p:extLst>
          </p:nvPr>
        </p:nvGraphicFramePr>
        <p:xfrm>
          <a:off x="441153" y="1349727"/>
          <a:ext cx="8358998" cy="425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652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Governance </a:t>
            </a:r>
            <a:r>
              <a:rPr lang="en-US" dirty="0" smtClean="0"/>
              <a:t>Challenge</a:t>
            </a:r>
            <a:endParaRPr lang="en-US" dirty="0"/>
          </a:p>
        </p:txBody>
      </p:sp>
      <p:graphicFrame>
        <p:nvGraphicFramePr>
          <p:cNvPr id="5" name="Diagram 4"/>
          <p:cNvGraphicFramePr/>
          <p:nvPr>
            <p:extLst>
              <p:ext uri="{D42A27DB-BD31-4B8C-83A1-F6EECF244321}">
                <p14:modId xmlns:p14="http://schemas.microsoft.com/office/powerpoint/2010/main" val="2370263693"/>
              </p:ext>
            </p:extLst>
          </p:nvPr>
        </p:nvGraphicFramePr>
        <p:xfrm>
          <a:off x="1813101" y="1550233"/>
          <a:ext cx="5517798" cy="4378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EHR Governance</a:t>
            </a:r>
            <a:endParaRPr lang="en-US" sz="4500" dirty="0"/>
          </a:p>
        </p:txBody>
      </p:sp>
      <p:sp>
        <p:nvSpPr>
          <p:cNvPr id="3" name="Rectangle 2"/>
          <p:cNvSpPr/>
          <p:nvPr/>
        </p:nvSpPr>
        <p:spPr>
          <a:xfrm>
            <a:off x="849702" y="2020986"/>
            <a:ext cx="7664570" cy="2677656"/>
          </a:xfrm>
          <a:prstGeom prst="rect">
            <a:avLst/>
          </a:prstGeom>
        </p:spPr>
        <p:txBody>
          <a:bodyPr wrap="square">
            <a:spAutoFit/>
          </a:bodyPr>
          <a:lstStyle/>
          <a:p>
            <a:pPr defTabSz="685800"/>
            <a:r>
              <a:rPr lang="en-US" sz="2400" dirty="0">
                <a:solidFill>
                  <a:prstClr val="black"/>
                </a:solidFill>
                <a:latin typeface="Calibri" panose="020F0502020204030204"/>
              </a:rPr>
              <a:t>EHR </a:t>
            </a:r>
            <a:r>
              <a:rPr lang="en-US" sz="2400" dirty="0">
                <a:solidFill>
                  <a:prstClr val="black"/>
                </a:solidFill>
                <a:latin typeface="Calibri" panose="020F0502020204030204"/>
              </a:rPr>
              <a:t>Governance is the process by which you standardize your clinical practices and set them up to work electronically. Without predictable clinical practices, you won’t be able to get predictable clinical outcomes, and your </a:t>
            </a:r>
            <a:r>
              <a:rPr lang="en-US" sz="2400" dirty="0">
                <a:solidFill>
                  <a:prstClr val="black"/>
                </a:solidFill>
                <a:latin typeface="Calibri" panose="020F0502020204030204"/>
              </a:rPr>
              <a:t>EHR </a:t>
            </a:r>
            <a:r>
              <a:rPr lang="en-US" sz="2400" dirty="0">
                <a:solidFill>
                  <a:prstClr val="black"/>
                </a:solidFill>
                <a:latin typeface="Calibri" panose="020F0502020204030204"/>
              </a:rPr>
              <a:t>implementation will be challenging</a:t>
            </a:r>
            <a:r>
              <a:rPr lang="en-US" sz="2400" dirty="0">
                <a:solidFill>
                  <a:prstClr val="black"/>
                </a:solidFill>
                <a:latin typeface="Calibri" panose="020F0502020204030204"/>
              </a:rPr>
              <a:t>.</a:t>
            </a:r>
          </a:p>
          <a:p>
            <a:pPr defTabSz="685800"/>
            <a:endParaRPr lang="en-US" sz="2400" dirty="0">
              <a:solidFill>
                <a:prstClr val="black"/>
              </a:solidFill>
              <a:latin typeface="Calibri" panose="020F0502020204030204"/>
            </a:endParaRPr>
          </a:p>
          <a:p>
            <a:pPr defTabSz="685800"/>
            <a:r>
              <a:rPr lang="en-US" sz="2400" dirty="0">
                <a:solidFill>
                  <a:prstClr val="black"/>
                </a:solidFill>
                <a:latin typeface="Calibri" panose="020F0502020204030204"/>
              </a:rPr>
              <a:t>…it is more than change control</a:t>
            </a: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280572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 Governance</a:t>
            </a:r>
            <a:endParaRPr lang="en-US" dirty="0"/>
          </a:p>
        </p:txBody>
      </p:sp>
      <p:sp>
        <p:nvSpPr>
          <p:cNvPr id="3" name="Rectangle 2"/>
          <p:cNvSpPr/>
          <p:nvPr/>
        </p:nvSpPr>
        <p:spPr>
          <a:xfrm>
            <a:off x="439947" y="1505109"/>
            <a:ext cx="8425084" cy="3416320"/>
          </a:xfrm>
          <a:prstGeom prst="rect">
            <a:avLst/>
          </a:prstGeom>
        </p:spPr>
        <p:txBody>
          <a:bodyPr wrap="square">
            <a:spAutoFit/>
          </a:bodyPr>
          <a:lstStyle/>
          <a:p>
            <a:pPr defTabSz="685800"/>
            <a:r>
              <a:rPr lang="en-US" dirty="0">
                <a:solidFill>
                  <a:prstClr val="black"/>
                </a:solidFill>
                <a:latin typeface="Calibri" panose="020F0502020204030204"/>
              </a:rPr>
              <a:t>•Electronic Documentation – How/when to create it, sign/authenticate it, use it? </a:t>
            </a:r>
            <a:endParaRPr lang="en-US" dirty="0">
              <a:solidFill>
                <a:prstClr val="black"/>
              </a:solidFill>
              <a:latin typeface="Calibri" panose="020F0502020204030204"/>
            </a:endParaRP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•Medication Order Standards– How/when to order certain medications? Non-formulary medications? In code blue/emergency situations? Over the phone? </a:t>
            </a:r>
            <a:endParaRPr lang="en-US" dirty="0">
              <a:solidFill>
                <a:prstClr val="black"/>
              </a:solidFill>
              <a:latin typeface="Calibri" panose="020F0502020204030204"/>
            </a:endParaRP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•Standards for lab/radiology orders– How/when to order certain tests? </a:t>
            </a:r>
            <a:endParaRPr lang="en-US" dirty="0">
              <a:solidFill>
                <a:prstClr val="black"/>
              </a:solidFill>
              <a:latin typeface="Calibri" panose="020F0502020204030204"/>
            </a:endParaRP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•Training standards – How do you train new employees? Existing employees</a:t>
            </a:r>
            <a:r>
              <a:rPr lang="en-US" dirty="0">
                <a:solidFill>
                  <a:prstClr val="black"/>
                </a:solidFill>
                <a:latin typeface="Calibri" panose="020F0502020204030204"/>
              </a:rPr>
              <a:t>? Implementation? </a:t>
            </a:r>
          </a:p>
          <a:p>
            <a:pPr defTabSz="685800"/>
            <a:endParaRPr lang="en-US" dirty="0">
              <a:solidFill>
                <a:prstClr val="black"/>
              </a:solidFill>
              <a:latin typeface="Calibri" panose="020F0502020204030204"/>
            </a:endParaRPr>
          </a:p>
          <a:p>
            <a:pPr defTabSz="685800"/>
            <a:r>
              <a:rPr lang="en-US" dirty="0">
                <a:solidFill>
                  <a:prstClr val="black"/>
                </a:solidFill>
                <a:latin typeface="Calibri" panose="020F0502020204030204"/>
              </a:rPr>
              <a:t>•Clinical Tool Development – How do you develop order sets? Policies? Protocols? Documentation? </a:t>
            </a:r>
          </a:p>
        </p:txBody>
      </p:sp>
    </p:spTree>
    <p:extLst>
      <p:ext uri="{BB962C8B-B14F-4D97-AF65-F5344CB8AC3E}">
        <p14:creationId xmlns:p14="http://schemas.microsoft.com/office/powerpoint/2010/main" val="2225434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700" dirty="0"/>
              <a:t>IHS Barriers to Digital Services</a:t>
            </a:r>
          </a:p>
        </p:txBody>
      </p:sp>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100" dirty="0"/>
              <a:t>Low bandwidth and/or high latency networks in Rural areas</a:t>
            </a:r>
          </a:p>
          <a:p>
            <a:pPr>
              <a:buFont typeface="Arial" panose="020B0604020202020204" pitchFamily="34" charset="0"/>
              <a:buChar char="•"/>
            </a:pPr>
            <a:r>
              <a:rPr lang="en-US" sz="2100" dirty="0"/>
              <a:t>Poor infrastructure reliability at some locations (e.g. power, network, etc.)</a:t>
            </a:r>
          </a:p>
          <a:p>
            <a:pPr>
              <a:buFont typeface="Arial" panose="020B0604020202020204" pitchFamily="34" charset="0"/>
              <a:buChar char="•"/>
            </a:pPr>
            <a:r>
              <a:rPr lang="en-US" sz="2100" dirty="0"/>
              <a:t>Not every shared or cloud service meets the requirements for every stakeholder</a:t>
            </a:r>
          </a:p>
          <a:p>
            <a:pPr>
              <a:buFont typeface="Arial" panose="020B0604020202020204" pitchFamily="34" charset="0"/>
              <a:buChar char="•"/>
            </a:pPr>
            <a:r>
              <a:rPr lang="en-US" sz="2100" dirty="0"/>
              <a:t>Capital funding challenges</a:t>
            </a:r>
          </a:p>
        </p:txBody>
      </p:sp>
    </p:spTree>
    <p:extLst>
      <p:ext uri="{BB962C8B-B14F-4D97-AF65-F5344CB8AC3E}">
        <p14:creationId xmlns:p14="http://schemas.microsoft.com/office/powerpoint/2010/main" val="2440572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571</Words>
  <Application>Microsoft Office PowerPoint</Application>
  <PresentationFormat>On-screen Show (4:3)</PresentationFormat>
  <Paragraphs>74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PowerPoint Presentation</vt:lpstr>
      <vt:lpstr>PowerPoint Presentation</vt:lpstr>
      <vt:lpstr>EHR Deployments in IHS</vt:lpstr>
      <vt:lpstr>National HIT Modernization High Level Activities</vt:lpstr>
      <vt:lpstr>Governance Challenge</vt:lpstr>
      <vt:lpstr>EHR Governance</vt:lpstr>
      <vt:lpstr>EHR Governance</vt:lpstr>
      <vt:lpstr>IHS Barriers to Digital Services</vt:lpstr>
      <vt:lpstr>PowerPoint Presentation</vt:lpstr>
      <vt:lpstr>2015 FCC Study</vt:lpstr>
      <vt:lpstr>Network Modernization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McCarroll</dc:creator>
  <cp:lastModifiedBy>Thornbrugh, Mitchell (IHS/HQ)</cp:lastModifiedBy>
  <cp:revision>6</cp:revision>
  <dcterms:created xsi:type="dcterms:W3CDTF">2019-02-06T18:23:49Z</dcterms:created>
  <dcterms:modified xsi:type="dcterms:W3CDTF">2019-04-01T20:25:55Z</dcterms:modified>
</cp:coreProperties>
</file>